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8"/>
  </p:notesMasterIdLst>
  <p:sldIdLst>
    <p:sldId id="257" r:id="rId2"/>
    <p:sldId id="292" r:id="rId3"/>
    <p:sldId id="265" r:id="rId4"/>
    <p:sldId id="270" r:id="rId5"/>
    <p:sldId id="268" r:id="rId6"/>
    <p:sldId id="266" r:id="rId7"/>
    <p:sldId id="269" r:id="rId8"/>
    <p:sldId id="271" r:id="rId9"/>
    <p:sldId id="272" r:id="rId10"/>
    <p:sldId id="273" r:id="rId11"/>
    <p:sldId id="294" r:id="rId12"/>
    <p:sldId id="295" r:id="rId13"/>
    <p:sldId id="296" r:id="rId14"/>
    <p:sldId id="297" r:id="rId15"/>
    <p:sldId id="279" r:id="rId16"/>
    <p:sldId id="274" r:id="rId17"/>
    <p:sldId id="275" r:id="rId18"/>
    <p:sldId id="302" r:id="rId19"/>
    <p:sldId id="276" r:id="rId20"/>
    <p:sldId id="287" r:id="rId21"/>
    <p:sldId id="284" r:id="rId22"/>
    <p:sldId id="285" r:id="rId23"/>
    <p:sldId id="278" r:id="rId24"/>
    <p:sldId id="286" r:id="rId25"/>
    <p:sldId id="299" r:id="rId26"/>
    <p:sldId id="277" r:id="rId27"/>
    <p:sldId id="281" r:id="rId28"/>
    <p:sldId id="282" r:id="rId29"/>
    <p:sldId id="283" r:id="rId30"/>
    <p:sldId id="288" r:id="rId31"/>
    <p:sldId id="289" r:id="rId32"/>
    <p:sldId id="290" r:id="rId33"/>
    <p:sldId id="300" r:id="rId34"/>
    <p:sldId id="301" r:id="rId35"/>
    <p:sldId id="298" r:id="rId36"/>
    <p:sldId id="293" r:id="rId37"/>
  </p:sldIdLst>
  <p:sldSz cx="12192000" cy="6858000"/>
  <p:notesSz cx="6858000" cy="9144000"/>
  <p:embeddedFontLst>
    <p:embeddedFont>
      <p:font typeface="Pretendard" panose="02000503000000020004" pitchFamily="50" charset="-127"/>
      <p:regular r:id="rId39"/>
      <p:bold r:id="rId40"/>
    </p:embeddedFont>
    <p:embeddedFont>
      <p:font typeface="Pretendard Black" panose="02000A03000000020004" pitchFamily="50" charset="-127"/>
      <p:bold r:id="rId41"/>
    </p:embeddedFont>
    <p:embeddedFont>
      <p:font typeface="Pretendard ExtraBold" panose="02000903000000020004" pitchFamily="50" charset="-127"/>
      <p:bold r:id="rId42"/>
    </p:embeddedFont>
    <p:embeddedFont>
      <p:font typeface="Pretendard Light" panose="02000403000000020004" pitchFamily="50" charset="-127"/>
      <p:regular r:id="rId43"/>
    </p:embeddedFont>
    <p:embeddedFont>
      <p:font typeface="Pretendard SemiBold" panose="02000703000000020004" pitchFamily="50" charset="-127"/>
      <p:bold r:id="rId44"/>
    </p:embeddedFont>
    <p:embeddedFont>
      <p:font typeface="Pretendard Thin" panose="02000203000000020004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C9B8"/>
    <a:srgbClr val="78808D"/>
    <a:srgbClr val="F4F5F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7" autoAdjust="0"/>
    <p:restoredTop sz="70411" autoAdjust="0"/>
  </p:normalViewPr>
  <p:slideViewPr>
    <p:cSldViewPr snapToGrid="0">
      <p:cViewPr varScale="1">
        <p:scale>
          <a:sx n="77" d="100"/>
          <a:sy n="77" d="100"/>
        </p:scale>
        <p:origin x="92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g chae ree" userId="76402a6565ac7cd1" providerId="LiveId" clId="{212D7C6D-4BBC-47E5-AE29-240BBE800B3C}"/>
    <pc:docChg chg="undo redo custSel addSld delSld modSld sldOrd modMainMaster">
      <pc:chgData name="kang chae ree" userId="76402a6565ac7cd1" providerId="LiveId" clId="{212D7C6D-4BBC-47E5-AE29-240BBE800B3C}" dt="2021-12-06T16:04:00.644" v="14312" actId="20577"/>
      <pc:docMkLst>
        <pc:docMk/>
      </pc:docMkLst>
      <pc:sldChg chg="setBg">
        <pc:chgData name="kang chae ree" userId="76402a6565ac7cd1" providerId="LiveId" clId="{212D7C6D-4BBC-47E5-AE29-240BBE800B3C}" dt="2021-12-04T07:05:05.713" v="202"/>
        <pc:sldMkLst>
          <pc:docMk/>
          <pc:sldMk cId="1187793599" sldId="257"/>
        </pc:sldMkLst>
      </pc:sldChg>
      <pc:sldChg chg="del setBg">
        <pc:chgData name="kang chae ree" userId="76402a6565ac7cd1" providerId="LiveId" clId="{212D7C6D-4BBC-47E5-AE29-240BBE800B3C}" dt="2021-12-04T10:08:28.510" v="5057" actId="47"/>
        <pc:sldMkLst>
          <pc:docMk/>
          <pc:sldMk cId="1902075437" sldId="258"/>
        </pc:sldMkLst>
      </pc:sldChg>
      <pc:sldChg chg="del setBg">
        <pc:chgData name="kang chae ree" userId="76402a6565ac7cd1" providerId="LiveId" clId="{212D7C6D-4BBC-47E5-AE29-240BBE800B3C}" dt="2021-12-04T10:08:28.800" v="5058" actId="47"/>
        <pc:sldMkLst>
          <pc:docMk/>
          <pc:sldMk cId="1284454095" sldId="259"/>
        </pc:sldMkLst>
      </pc:sldChg>
      <pc:sldChg chg="del setBg">
        <pc:chgData name="kang chae ree" userId="76402a6565ac7cd1" providerId="LiveId" clId="{212D7C6D-4BBC-47E5-AE29-240BBE800B3C}" dt="2021-12-04T10:08:29.048" v="5059" actId="47"/>
        <pc:sldMkLst>
          <pc:docMk/>
          <pc:sldMk cId="2307567511" sldId="260"/>
        </pc:sldMkLst>
      </pc:sldChg>
      <pc:sldChg chg="del setBg">
        <pc:chgData name="kang chae ree" userId="76402a6565ac7cd1" providerId="LiveId" clId="{212D7C6D-4BBC-47E5-AE29-240BBE800B3C}" dt="2021-12-04T10:08:29.318" v="5060" actId="47"/>
        <pc:sldMkLst>
          <pc:docMk/>
          <pc:sldMk cId="4040606114" sldId="261"/>
        </pc:sldMkLst>
      </pc:sldChg>
      <pc:sldChg chg="del setBg">
        <pc:chgData name="kang chae ree" userId="76402a6565ac7cd1" providerId="LiveId" clId="{212D7C6D-4BBC-47E5-AE29-240BBE800B3C}" dt="2021-12-04T10:08:29.581" v="5061" actId="47"/>
        <pc:sldMkLst>
          <pc:docMk/>
          <pc:sldMk cId="1409826791" sldId="262"/>
        </pc:sldMkLst>
      </pc:sldChg>
      <pc:sldChg chg="del">
        <pc:chgData name="kang chae ree" userId="76402a6565ac7cd1" providerId="LiveId" clId="{212D7C6D-4BBC-47E5-AE29-240BBE800B3C}" dt="2021-12-04T10:08:30.094" v="5062" actId="47"/>
        <pc:sldMkLst>
          <pc:docMk/>
          <pc:sldMk cId="1837281855" sldId="263"/>
        </pc:sldMkLst>
      </pc:sldChg>
      <pc:sldChg chg="del">
        <pc:chgData name="kang chae ree" userId="76402a6565ac7cd1" providerId="LiveId" clId="{212D7C6D-4BBC-47E5-AE29-240BBE800B3C}" dt="2021-12-04T10:08:30.876" v="5063" actId="47"/>
        <pc:sldMkLst>
          <pc:docMk/>
          <pc:sldMk cId="2455308487" sldId="264"/>
        </pc:sldMkLst>
      </pc:sldChg>
      <pc:sldChg chg="addSp delSp modSp add del mod setBg">
        <pc:chgData name="kang chae ree" userId="76402a6565ac7cd1" providerId="LiveId" clId="{212D7C6D-4BBC-47E5-AE29-240BBE800B3C}" dt="2021-12-04T10:13:09.911" v="5207" actId="20577"/>
        <pc:sldMkLst>
          <pc:docMk/>
          <pc:sldMk cId="3931276901" sldId="265"/>
        </pc:sldMkLst>
        <pc:spChg chg="del">
          <ac:chgData name="kang chae ree" userId="76402a6565ac7cd1" providerId="LiveId" clId="{212D7C6D-4BBC-47E5-AE29-240BBE800B3C}" dt="2021-12-04T10:12:55.080" v="5185" actId="478"/>
          <ac:spMkLst>
            <pc:docMk/>
            <pc:sldMk cId="3931276901" sldId="265"/>
            <ac:spMk id="5" creationId="{00000000-0000-0000-0000-000000000000}"/>
          </ac:spMkLst>
        </pc:spChg>
        <pc:spChg chg="add mod">
          <ac:chgData name="kang chae ree" userId="76402a6565ac7cd1" providerId="LiveId" clId="{212D7C6D-4BBC-47E5-AE29-240BBE800B3C}" dt="2021-12-04T10:13:09.911" v="5207" actId="20577"/>
          <ac:spMkLst>
            <pc:docMk/>
            <pc:sldMk cId="3931276901" sldId="265"/>
            <ac:spMk id="6" creationId="{33BDA520-A7BC-4E7F-9D23-1F4821403F6E}"/>
          </ac:spMkLst>
        </pc:spChg>
      </pc:sldChg>
      <pc:sldChg chg="add del setBg">
        <pc:chgData name="kang chae ree" userId="76402a6565ac7cd1" providerId="LiveId" clId="{212D7C6D-4BBC-47E5-AE29-240BBE800B3C}" dt="2021-12-04T10:12:16.856" v="5159"/>
        <pc:sldMkLst>
          <pc:docMk/>
          <pc:sldMk cId="2342850225" sldId="266"/>
        </pc:sldMkLst>
      </pc:sldChg>
      <pc:sldChg chg="add del setBg">
        <pc:chgData name="kang chae ree" userId="76402a6565ac7cd1" providerId="LiveId" clId="{212D7C6D-4BBC-47E5-AE29-240BBE800B3C}" dt="2021-12-04T10:12:16.856" v="5159"/>
        <pc:sldMkLst>
          <pc:docMk/>
          <pc:sldMk cId="3307703110" sldId="268"/>
        </pc:sldMkLst>
      </pc:sldChg>
      <pc:sldChg chg="add del setBg">
        <pc:chgData name="kang chae ree" userId="76402a6565ac7cd1" providerId="LiveId" clId="{212D7C6D-4BBC-47E5-AE29-240BBE800B3C}" dt="2021-12-04T10:12:16.856" v="5159"/>
        <pc:sldMkLst>
          <pc:docMk/>
          <pc:sldMk cId="3167859440" sldId="269"/>
        </pc:sldMkLst>
      </pc:sldChg>
      <pc:sldChg chg="modSp add del mod setBg">
        <pc:chgData name="kang chae ree" userId="76402a6565ac7cd1" providerId="LiveId" clId="{212D7C6D-4BBC-47E5-AE29-240BBE800B3C}" dt="2021-12-04T10:12:38.732" v="5184" actId="20577"/>
        <pc:sldMkLst>
          <pc:docMk/>
          <pc:sldMk cId="3623401965" sldId="270"/>
        </pc:sldMkLst>
        <pc:spChg chg="mod">
          <ac:chgData name="kang chae ree" userId="76402a6565ac7cd1" providerId="LiveId" clId="{212D7C6D-4BBC-47E5-AE29-240BBE800B3C}" dt="2021-12-04T10:12:38.732" v="5184" actId="20577"/>
          <ac:spMkLst>
            <pc:docMk/>
            <pc:sldMk cId="3623401965" sldId="270"/>
            <ac:spMk id="5" creationId="{00000000-0000-0000-0000-000000000000}"/>
          </ac:spMkLst>
        </pc:spChg>
      </pc:sldChg>
      <pc:sldChg chg="add del setBg">
        <pc:chgData name="kang chae ree" userId="76402a6565ac7cd1" providerId="LiveId" clId="{212D7C6D-4BBC-47E5-AE29-240BBE800B3C}" dt="2021-12-04T10:12:16.856" v="5159"/>
        <pc:sldMkLst>
          <pc:docMk/>
          <pc:sldMk cId="1529811907" sldId="271"/>
        </pc:sldMkLst>
      </pc:sldChg>
      <pc:sldChg chg="add del setBg">
        <pc:chgData name="kang chae ree" userId="76402a6565ac7cd1" providerId="LiveId" clId="{212D7C6D-4BBC-47E5-AE29-240BBE800B3C}" dt="2021-12-04T10:12:16.856" v="5159"/>
        <pc:sldMkLst>
          <pc:docMk/>
          <pc:sldMk cId="2124862632" sldId="272"/>
        </pc:sldMkLst>
      </pc:sldChg>
      <pc:sldChg chg="delSp add del mod setBg">
        <pc:chgData name="kang chae ree" userId="76402a6565ac7cd1" providerId="LiveId" clId="{212D7C6D-4BBC-47E5-AE29-240BBE800B3C}" dt="2021-12-04T10:12:16.856" v="5159"/>
        <pc:sldMkLst>
          <pc:docMk/>
          <pc:sldMk cId="2432041968" sldId="273"/>
        </pc:sldMkLst>
        <pc:spChg chg="del">
          <ac:chgData name="kang chae ree" userId="76402a6565ac7cd1" providerId="LiveId" clId="{212D7C6D-4BBC-47E5-AE29-240BBE800B3C}" dt="2021-12-04T06:57:53.155" v="24" actId="478"/>
          <ac:spMkLst>
            <pc:docMk/>
            <pc:sldMk cId="2432041968" sldId="273"/>
            <ac:spMk id="7" creationId="{8C9EDA6E-0BF4-4EF5-919B-28B6C9767C1B}"/>
          </ac:spMkLst>
        </pc:spChg>
      </pc:sldChg>
      <pc:sldChg chg="addSp delSp modSp add del mod setBg modNotesTx">
        <pc:chgData name="kang chae ree" userId="76402a6565ac7cd1" providerId="LiveId" clId="{212D7C6D-4BBC-47E5-AE29-240BBE800B3C}" dt="2021-12-06T07:11:35.127" v="13440" actId="20577"/>
        <pc:sldMkLst>
          <pc:docMk/>
          <pc:sldMk cId="19606980" sldId="274"/>
        </pc:sldMkLst>
        <pc:spChg chg="add mod">
          <ac:chgData name="kang chae ree" userId="76402a6565ac7cd1" providerId="LiveId" clId="{212D7C6D-4BBC-47E5-AE29-240BBE800B3C}" dt="2021-12-06T04:46:02.620" v="6113" actId="20577"/>
          <ac:spMkLst>
            <pc:docMk/>
            <pc:sldMk cId="19606980" sldId="274"/>
            <ac:spMk id="2" creationId="{25DBBD80-1868-419F-AC34-BE61829C078E}"/>
          </ac:spMkLst>
        </pc:spChg>
        <pc:spChg chg="del">
          <ac:chgData name="kang chae ree" userId="76402a6565ac7cd1" providerId="LiveId" clId="{212D7C6D-4BBC-47E5-AE29-240BBE800B3C}" dt="2021-12-04T06:57:23.789" v="7" actId="478"/>
          <ac:spMkLst>
            <pc:docMk/>
            <pc:sldMk cId="19606980" sldId="274"/>
            <ac:spMk id="5" creationId="{00000000-0000-0000-0000-000000000000}"/>
          </ac:spMkLst>
        </pc:spChg>
        <pc:spChg chg="add mod">
          <ac:chgData name="kang chae ree" userId="76402a6565ac7cd1" providerId="LiveId" clId="{212D7C6D-4BBC-47E5-AE29-240BBE800B3C}" dt="2021-12-04T07:01:32.627" v="69" actId="20577"/>
          <ac:spMkLst>
            <pc:docMk/>
            <pc:sldMk cId="19606980" sldId="274"/>
            <ac:spMk id="6" creationId="{F4AC09F1-F0C6-4266-A09B-900D459E2713}"/>
          </ac:spMkLst>
        </pc:spChg>
        <pc:spChg chg="del">
          <ac:chgData name="kang chae ree" userId="76402a6565ac7cd1" providerId="LiveId" clId="{212D7C6D-4BBC-47E5-AE29-240BBE800B3C}" dt="2021-12-04T07:01:38.227" v="70" actId="478"/>
          <ac:spMkLst>
            <pc:docMk/>
            <pc:sldMk cId="19606980" sldId="274"/>
            <ac:spMk id="9" creationId="{00000000-0000-0000-0000-000000000000}"/>
          </ac:spMkLst>
        </pc:spChg>
        <pc:spChg chg="add del mod">
          <ac:chgData name="kang chae ree" userId="76402a6565ac7cd1" providerId="LiveId" clId="{212D7C6D-4BBC-47E5-AE29-240BBE800B3C}" dt="2021-12-04T09:09:13.452" v="2736" actId="22"/>
          <ac:spMkLst>
            <pc:docMk/>
            <pc:sldMk cId="19606980" sldId="274"/>
            <ac:spMk id="10" creationId="{2DCE9AD0-2DA5-42E2-99D0-D693CDCE32DC}"/>
          </ac:spMkLst>
        </pc:spChg>
        <pc:picChg chg="del">
          <ac:chgData name="kang chae ree" userId="76402a6565ac7cd1" providerId="LiveId" clId="{212D7C6D-4BBC-47E5-AE29-240BBE800B3C}" dt="2021-12-04T06:54:59.145" v="1" actId="478"/>
          <ac:picMkLst>
            <pc:docMk/>
            <pc:sldMk cId="19606980" sldId="274"/>
            <ac:picMk id="16" creationId="{A8664E1D-16CD-4272-93D9-C521A70BDC6A}"/>
          </ac:picMkLst>
        </pc:picChg>
        <pc:picChg chg="add mod">
          <ac:chgData name="kang chae ree" userId="76402a6565ac7cd1" providerId="LiveId" clId="{212D7C6D-4BBC-47E5-AE29-240BBE800B3C}" dt="2021-12-04T09:09:27.727" v="2743" actId="1076"/>
          <ac:picMkLst>
            <pc:docMk/>
            <pc:sldMk cId="19606980" sldId="274"/>
            <ac:picMk id="1026" creationId="{54D5D021-CBE6-4391-AF8D-221A5906F3E9}"/>
          </ac:picMkLst>
        </pc:picChg>
        <pc:picChg chg="add mod">
          <ac:chgData name="kang chae ree" userId="76402a6565ac7cd1" providerId="LiveId" clId="{212D7C6D-4BBC-47E5-AE29-240BBE800B3C}" dt="2021-12-04T09:09:51.417" v="2755" actId="1076"/>
          <ac:picMkLst>
            <pc:docMk/>
            <pc:sldMk cId="19606980" sldId="274"/>
            <ac:picMk id="1028" creationId="{533D6961-040A-4002-B61D-4BDEC9FFDF8B}"/>
          </ac:picMkLst>
        </pc:picChg>
      </pc:sldChg>
      <pc:sldChg chg="addSp delSp modSp add mod modNotesTx">
        <pc:chgData name="kang chae ree" userId="76402a6565ac7cd1" providerId="LiveId" clId="{212D7C6D-4BBC-47E5-AE29-240BBE800B3C}" dt="2021-12-06T06:51:41.935" v="11324" actId="20577"/>
        <pc:sldMkLst>
          <pc:docMk/>
          <pc:sldMk cId="1218131609" sldId="275"/>
        </pc:sldMkLst>
        <pc:spChg chg="add mod">
          <ac:chgData name="kang chae ree" userId="76402a6565ac7cd1" providerId="LiveId" clId="{212D7C6D-4BBC-47E5-AE29-240BBE800B3C}" dt="2021-12-04T07:06:55.046" v="238" actId="20577"/>
          <ac:spMkLst>
            <pc:docMk/>
            <pc:sldMk cId="1218131609" sldId="275"/>
            <ac:spMk id="4" creationId="{7B2FADCC-7D42-4822-9EE5-5C029B386829}"/>
          </ac:spMkLst>
        </pc:spChg>
        <pc:spChg chg="add mod">
          <ac:chgData name="kang chae ree" userId="76402a6565ac7cd1" providerId="LiveId" clId="{212D7C6D-4BBC-47E5-AE29-240BBE800B3C}" dt="2021-12-04T08:38:51.566" v="1206" actId="403"/>
          <ac:spMkLst>
            <pc:docMk/>
            <pc:sldMk cId="1218131609" sldId="275"/>
            <ac:spMk id="6" creationId="{FDA21089-AC9F-41FC-9B29-3E585A45CE1A}"/>
          </ac:spMkLst>
        </pc:spChg>
        <pc:spChg chg="add del mod">
          <ac:chgData name="kang chae ree" userId="76402a6565ac7cd1" providerId="LiveId" clId="{212D7C6D-4BBC-47E5-AE29-240BBE800B3C}" dt="2021-12-04T07:11:24.568" v="288" actId="478"/>
          <ac:spMkLst>
            <pc:docMk/>
            <pc:sldMk cId="1218131609" sldId="275"/>
            <ac:spMk id="7" creationId="{CDF9FE6F-1402-43EA-9C9E-A0FAC6EA3134}"/>
          </ac:spMkLst>
        </pc:spChg>
        <pc:spChg chg="add del mod">
          <ac:chgData name="kang chae ree" userId="76402a6565ac7cd1" providerId="LiveId" clId="{212D7C6D-4BBC-47E5-AE29-240BBE800B3C}" dt="2021-12-04T07:18:35.461" v="942" actId="478"/>
          <ac:spMkLst>
            <pc:docMk/>
            <pc:sldMk cId="1218131609" sldId="275"/>
            <ac:spMk id="12" creationId="{7DD70FB5-1443-4F5B-B6C2-C9EB5B625550}"/>
          </ac:spMkLst>
        </pc:spChg>
        <pc:graphicFrameChg chg="add mod modGraphic">
          <ac:chgData name="kang chae ree" userId="76402a6565ac7cd1" providerId="LiveId" clId="{212D7C6D-4BBC-47E5-AE29-240BBE800B3C}" dt="2021-12-04T09:06:55.511" v="2614" actId="14734"/>
          <ac:graphicFrameMkLst>
            <pc:docMk/>
            <pc:sldMk cId="1218131609" sldId="275"/>
            <ac:graphicFrameMk id="11" creationId="{D804DCC9-E28E-422E-9DFF-BC197EFBD4CA}"/>
          </ac:graphicFrameMkLst>
        </pc:graphicFrameChg>
        <pc:cxnChg chg="add del mod">
          <ac:chgData name="kang chae ree" userId="76402a6565ac7cd1" providerId="LiveId" clId="{212D7C6D-4BBC-47E5-AE29-240BBE800B3C}" dt="2021-12-04T07:13:44.882" v="394" actId="478"/>
          <ac:cxnSpMkLst>
            <pc:docMk/>
            <pc:sldMk cId="1218131609" sldId="275"/>
            <ac:cxnSpMk id="8" creationId="{3BD8F8DB-B211-4F89-BA1C-F07ED0A4C8BE}"/>
          </ac:cxnSpMkLst>
        </pc:cxnChg>
      </pc:sldChg>
      <pc:sldChg chg="addSp delSp modSp add mod modNotesTx">
        <pc:chgData name="kang chae ree" userId="76402a6565ac7cd1" providerId="LiveId" clId="{212D7C6D-4BBC-47E5-AE29-240BBE800B3C}" dt="2021-12-06T06:53:46.465" v="11533" actId="20577"/>
        <pc:sldMkLst>
          <pc:docMk/>
          <pc:sldMk cId="830848843" sldId="276"/>
        </pc:sldMkLst>
        <pc:spChg chg="add mod">
          <ac:chgData name="kang chae ree" userId="76402a6565ac7cd1" providerId="LiveId" clId="{212D7C6D-4BBC-47E5-AE29-240BBE800B3C}" dt="2021-12-04T09:22:22.880" v="2854" actId="20577"/>
          <ac:spMkLst>
            <pc:docMk/>
            <pc:sldMk cId="830848843" sldId="276"/>
            <ac:spMk id="4" creationId="{ED188B4F-5ABB-4574-924F-F4F8A3AB0428}"/>
          </ac:spMkLst>
        </pc:spChg>
        <pc:spChg chg="add del">
          <ac:chgData name="kang chae ree" userId="76402a6565ac7cd1" providerId="LiveId" clId="{212D7C6D-4BBC-47E5-AE29-240BBE800B3C}" dt="2021-12-04T07:20:45.776" v="971" actId="478"/>
          <ac:spMkLst>
            <pc:docMk/>
            <pc:sldMk cId="830848843" sldId="276"/>
            <ac:spMk id="6" creationId="{9C97309C-781E-4967-8D42-7D1C9A761F4D}"/>
          </ac:spMkLst>
        </pc:spChg>
        <pc:spChg chg="add del mod">
          <ac:chgData name="kang chae ree" userId="76402a6565ac7cd1" providerId="LiveId" clId="{212D7C6D-4BBC-47E5-AE29-240BBE800B3C}" dt="2021-12-04T07:23:19.485" v="1021" actId="478"/>
          <ac:spMkLst>
            <pc:docMk/>
            <pc:sldMk cId="830848843" sldId="276"/>
            <ac:spMk id="8" creationId="{5B6A2123-DED1-46B4-8201-636843499A7D}"/>
          </ac:spMkLst>
        </pc:spChg>
        <pc:spChg chg="add del mod">
          <ac:chgData name="kang chae ree" userId="76402a6565ac7cd1" providerId="LiveId" clId="{212D7C6D-4BBC-47E5-AE29-240BBE800B3C}" dt="2021-12-04T07:23:38.529" v="1026" actId="478"/>
          <ac:spMkLst>
            <pc:docMk/>
            <pc:sldMk cId="830848843" sldId="276"/>
            <ac:spMk id="10" creationId="{7A9AC99B-6E1B-4640-9149-EA9BD68CA4FE}"/>
          </ac:spMkLst>
        </pc:spChg>
        <pc:spChg chg="add del mod">
          <ac:chgData name="kang chae ree" userId="76402a6565ac7cd1" providerId="LiveId" clId="{212D7C6D-4BBC-47E5-AE29-240BBE800B3C}" dt="2021-12-04T09:21:53.947" v="2819" actId="478"/>
          <ac:spMkLst>
            <pc:docMk/>
            <pc:sldMk cId="830848843" sldId="276"/>
            <ac:spMk id="11" creationId="{53CD39D6-9647-4054-9752-833B80C1B4A4}"/>
          </ac:spMkLst>
        </pc:spChg>
        <pc:spChg chg="add del mod">
          <ac:chgData name="kang chae ree" userId="76402a6565ac7cd1" providerId="LiveId" clId="{212D7C6D-4BBC-47E5-AE29-240BBE800B3C}" dt="2021-12-04T07:37:55.185" v="1134" actId="478"/>
          <ac:spMkLst>
            <pc:docMk/>
            <pc:sldMk cId="830848843" sldId="276"/>
            <ac:spMk id="12" creationId="{244A93DA-B074-4D90-920B-C80E00094615}"/>
          </ac:spMkLst>
        </pc:spChg>
        <pc:spChg chg="add mod">
          <ac:chgData name="kang chae ree" userId="76402a6565ac7cd1" providerId="LiveId" clId="{212D7C6D-4BBC-47E5-AE29-240BBE800B3C}" dt="2021-12-04T09:20:52.646" v="2811" actId="1076"/>
          <ac:spMkLst>
            <pc:docMk/>
            <pc:sldMk cId="830848843" sldId="276"/>
            <ac:spMk id="13" creationId="{A5065F7C-F9D9-4624-AEA4-D3B69C1B4745}"/>
          </ac:spMkLst>
        </pc:spChg>
        <pc:spChg chg="add mod">
          <ac:chgData name="kang chae ree" userId="76402a6565ac7cd1" providerId="LiveId" clId="{212D7C6D-4BBC-47E5-AE29-240BBE800B3C}" dt="2021-12-04T09:20:57.455" v="2812" actId="1076"/>
          <ac:spMkLst>
            <pc:docMk/>
            <pc:sldMk cId="830848843" sldId="276"/>
            <ac:spMk id="14" creationId="{B9CC3BC9-F827-49B2-B154-C7130D759946}"/>
          </ac:spMkLst>
        </pc:spChg>
        <pc:spChg chg="add mod">
          <ac:chgData name="kang chae ree" userId="76402a6565ac7cd1" providerId="LiveId" clId="{212D7C6D-4BBC-47E5-AE29-240BBE800B3C}" dt="2021-12-04T09:25:56.690" v="3504"/>
          <ac:spMkLst>
            <pc:docMk/>
            <pc:sldMk cId="830848843" sldId="276"/>
            <ac:spMk id="15" creationId="{5A86F9FD-2E2E-4792-89F3-AF67AF797BF7}"/>
          </ac:spMkLst>
        </pc:spChg>
      </pc:sldChg>
      <pc:sldChg chg="add del">
        <pc:chgData name="kang chae ree" userId="76402a6565ac7cd1" providerId="LiveId" clId="{212D7C6D-4BBC-47E5-AE29-240BBE800B3C}" dt="2021-12-04T07:20:00.779" v="950" actId="47"/>
        <pc:sldMkLst>
          <pc:docMk/>
          <pc:sldMk cId="1198046321" sldId="277"/>
        </pc:sldMkLst>
      </pc:sldChg>
      <pc:sldChg chg="addSp delSp modSp add mod modNotesTx">
        <pc:chgData name="kang chae ree" userId="76402a6565ac7cd1" providerId="LiveId" clId="{212D7C6D-4BBC-47E5-AE29-240BBE800B3C}" dt="2021-12-06T06:57:42.874" v="11841" actId="20577"/>
        <pc:sldMkLst>
          <pc:docMk/>
          <pc:sldMk cId="2945104060" sldId="277"/>
        </pc:sldMkLst>
        <pc:spChg chg="mod">
          <ac:chgData name="kang chae ree" userId="76402a6565ac7cd1" providerId="LiveId" clId="{212D7C6D-4BBC-47E5-AE29-240BBE800B3C}" dt="2021-12-04T09:42:16.141" v="4473" actId="20577"/>
          <ac:spMkLst>
            <pc:docMk/>
            <pc:sldMk cId="2945104060" sldId="277"/>
            <ac:spMk id="4" creationId="{ED188B4F-5ABB-4574-924F-F4F8A3AB0428}"/>
          </ac:spMkLst>
        </pc:spChg>
        <pc:spChg chg="del mod">
          <ac:chgData name="kang chae ree" userId="76402a6565ac7cd1" providerId="LiveId" clId="{212D7C6D-4BBC-47E5-AE29-240BBE800B3C}" dt="2021-12-04T08:39:21.558" v="1210"/>
          <ac:spMkLst>
            <pc:docMk/>
            <pc:sldMk cId="2945104060" sldId="277"/>
            <ac:spMk id="5" creationId="{00000000-0000-0000-0000-000000000000}"/>
          </ac:spMkLst>
        </pc:spChg>
        <pc:spChg chg="add mod">
          <ac:chgData name="kang chae ree" userId="76402a6565ac7cd1" providerId="LiveId" clId="{212D7C6D-4BBC-47E5-AE29-240BBE800B3C}" dt="2021-12-05T04:19:00.072" v="5954" actId="207"/>
          <ac:spMkLst>
            <pc:docMk/>
            <pc:sldMk cId="2945104060" sldId="277"/>
            <ac:spMk id="6" creationId="{5DBCAE18-15DC-4F54-8A34-509FD953C1D5}"/>
          </ac:spMkLst>
        </pc:spChg>
        <pc:spChg chg="add del">
          <ac:chgData name="kang chae ree" userId="76402a6565ac7cd1" providerId="LiveId" clId="{212D7C6D-4BBC-47E5-AE29-240BBE800B3C}" dt="2021-12-04T08:49:52.679" v="2018" actId="22"/>
          <ac:spMkLst>
            <pc:docMk/>
            <pc:sldMk cId="2945104060" sldId="277"/>
            <ac:spMk id="8" creationId="{00EAB306-0BD7-4189-99D3-203A30CFA488}"/>
          </ac:spMkLst>
        </pc:spChg>
        <pc:picChg chg="add del mod">
          <ac:chgData name="kang chae ree" userId="76402a6565ac7cd1" providerId="LiveId" clId="{212D7C6D-4BBC-47E5-AE29-240BBE800B3C}" dt="2021-12-04T08:00:55.313" v="1199" actId="478"/>
          <ac:picMkLst>
            <pc:docMk/>
            <pc:sldMk cId="2945104060" sldId="277"/>
            <ac:picMk id="5122" creationId="{01BB8090-8B89-4F7F-A197-5E6FDA5E4246}"/>
          </ac:picMkLst>
        </pc:picChg>
        <pc:picChg chg="add mod">
          <ac:chgData name="kang chae ree" userId="76402a6565ac7cd1" providerId="LiveId" clId="{212D7C6D-4BBC-47E5-AE29-240BBE800B3C}" dt="2021-12-05T04:19:03.238" v="5968" actId="1035"/>
          <ac:picMkLst>
            <pc:docMk/>
            <pc:sldMk cId="2945104060" sldId="277"/>
            <ac:picMk id="5124" creationId="{4C935C1F-BE0B-405C-86C7-4CBED08FF688}"/>
          </ac:picMkLst>
        </pc:picChg>
      </pc:sldChg>
      <pc:sldChg chg="add del">
        <pc:chgData name="kang chae ree" userId="76402a6565ac7cd1" providerId="LiveId" clId="{212D7C6D-4BBC-47E5-AE29-240BBE800B3C}" dt="2021-12-04T08:49:57.801" v="2020" actId="47"/>
        <pc:sldMkLst>
          <pc:docMk/>
          <pc:sldMk cId="1164120512" sldId="278"/>
        </pc:sldMkLst>
      </pc:sldChg>
      <pc:sldChg chg="modSp add del mod modNotesTx">
        <pc:chgData name="kang chae ree" userId="76402a6565ac7cd1" providerId="LiveId" clId="{212D7C6D-4BBC-47E5-AE29-240BBE800B3C}" dt="2021-12-06T06:54:52.406" v="11659" actId="20577"/>
        <pc:sldMkLst>
          <pc:docMk/>
          <pc:sldMk cId="2901896707" sldId="278"/>
        </pc:sldMkLst>
        <pc:spChg chg="mod">
          <ac:chgData name="kang chae ree" userId="76402a6565ac7cd1" providerId="LiveId" clId="{212D7C6D-4BBC-47E5-AE29-240BBE800B3C}" dt="2021-12-04T09:37:59.896" v="3797" actId="207"/>
          <ac:spMkLst>
            <pc:docMk/>
            <pc:sldMk cId="2901896707" sldId="278"/>
            <ac:spMk id="7" creationId="{5087745E-39FB-401B-AFAE-EA767450D327}"/>
          </ac:spMkLst>
        </pc:spChg>
      </pc:sldChg>
      <pc:sldChg chg="add del">
        <pc:chgData name="kang chae ree" userId="76402a6565ac7cd1" providerId="LiveId" clId="{212D7C6D-4BBC-47E5-AE29-240BBE800B3C}" dt="2021-12-04T08:49:58.444" v="2021" actId="47"/>
        <pc:sldMkLst>
          <pc:docMk/>
          <pc:sldMk cId="1576060619" sldId="279"/>
        </pc:sldMkLst>
      </pc:sldChg>
      <pc:sldChg chg="add setBg">
        <pc:chgData name="kang chae ree" userId="76402a6565ac7cd1" providerId="LiveId" clId="{212D7C6D-4BBC-47E5-AE29-240BBE800B3C}" dt="2021-12-04T10:12:16.856" v="5159"/>
        <pc:sldMkLst>
          <pc:docMk/>
          <pc:sldMk cId="2011274894" sldId="279"/>
        </pc:sldMkLst>
      </pc:sldChg>
      <pc:sldChg chg="add del">
        <pc:chgData name="kang chae ree" userId="76402a6565ac7cd1" providerId="LiveId" clId="{212D7C6D-4BBC-47E5-AE29-240BBE800B3C}" dt="2021-12-04T07:20:02.598" v="952" actId="47"/>
        <pc:sldMkLst>
          <pc:docMk/>
          <pc:sldMk cId="2633717289" sldId="279"/>
        </pc:sldMkLst>
      </pc:sldChg>
      <pc:sldChg chg="add del">
        <pc:chgData name="kang chae ree" userId="76402a6565ac7cd1" providerId="LiveId" clId="{212D7C6D-4BBC-47E5-AE29-240BBE800B3C}" dt="2021-12-04T08:49:59.043" v="2022" actId="47"/>
        <pc:sldMkLst>
          <pc:docMk/>
          <pc:sldMk cId="3004751830" sldId="280"/>
        </pc:sldMkLst>
      </pc:sldChg>
      <pc:sldChg chg="addSp delSp modSp add mod modNotesTx">
        <pc:chgData name="kang chae ree" userId="76402a6565ac7cd1" providerId="LiveId" clId="{212D7C6D-4BBC-47E5-AE29-240BBE800B3C}" dt="2021-12-06T06:58:56.276" v="11951" actId="20577"/>
        <pc:sldMkLst>
          <pc:docMk/>
          <pc:sldMk cId="861694009" sldId="281"/>
        </pc:sldMkLst>
        <pc:spChg chg="add del mod">
          <ac:chgData name="kang chae ree" userId="76402a6565ac7cd1" providerId="LiveId" clId="{212D7C6D-4BBC-47E5-AE29-240BBE800B3C}" dt="2021-12-04T08:52:11.244" v="2275" actId="478"/>
          <ac:spMkLst>
            <pc:docMk/>
            <pc:sldMk cId="861694009" sldId="281"/>
            <ac:spMk id="4" creationId="{ED188B4F-5ABB-4574-924F-F4F8A3AB0428}"/>
          </ac:spMkLst>
        </pc:spChg>
        <pc:spChg chg="add del mod">
          <ac:chgData name="kang chae ree" userId="76402a6565ac7cd1" providerId="LiveId" clId="{212D7C6D-4BBC-47E5-AE29-240BBE800B3C}" dt="2021-12-04T08:52:10.444" v="2274"/>
          <ac:spMkLst>
            <pc:docMk/>
            <pc:sldMk cId="861694009" sldId="281"/>
            <ac:spMk id="6" creationId="{BB7FB631-E2C5-45AE-ADEB-2615C0EB91DC}"/>
          </ac:spMkLst>
        </pc:spChg>
        <pc:picChg chg="del">
          <ac:chgData name="kang chae ree" userId="76402a6565ac7cd1" providerId="LiveId" clId="{212D7C6D-4BBC-47E5-AE29-240BBE800B3C}" dt="2021-12-04T08:50:04.271" v="2024" actId="478"/>
          <ac:picMkLst>
            <pc:docMk/>
            <pc:sldMk cId="861694009" sldId="281"/>
            <ac:picMk id="5124" creationId="{4C935C1F-BE0B-405C-86C7-4CBED08FF688}"/>
          </ac:picMkLst>
        </pc:picChg>
        <pc:picChg chg="add del mod">
          <ac:chgData name="kang chae ree" userId="76402a6565ac7cd1" providerId="LiveId" clId="{212D7C6D-4BBC-47E5-AE29-240BBE800B3C}" dt="2021-12-04T08:51:52.763" v="2270" actId="478"/>
          <ac:picMkLst>
            <pc:docMk/>
            <pc:sldMk cId="861694009" sldId="281"/>
            <ac:picMk id="8194" creationId="{CF5BAAA4-5E96-4B1A-BF32-2304B3E074A9}"/>
          </ac:picMkLst>
        </pc:picChg>
      </pc:sldChg>
      <pc:sldChg chg="addSp delSp modSp add mod modNotesTx">
        <pc:chgData name="kang chae ree" userId="76402a6565ac7cd1" providerId="LiveId" clId="{212D7C6D-4BBC-47E5-AE29-240BBE800B3C}" dt="2021-12-06T06:59:44.744" v="11964" actId="20577"/>
        <pc:sldMkLst>
          <pc:docMk/>
          <pc:sldMk cId="3060736802" sldId="282"/>
        </pc:sldMkLst>
        <pc:spChg chg="del">
          <ac:chgData name="kang chae ree" userId="76402a6565ac7cd1" providerId="LiveId" clId="{212D7C6D-4BBC-47E5-AE29-240BBE800B3C}" dt="2021-12-04T08:52:14.927" v="2276" actId="478"/>
          <ac:spMkLst>
            <pc:docMk/>
            <pc:sldMk cId="3060736802" sldId="282"/>
            <ac:spMk id="4" creationId="{ED188B4F-5ABB-4574-924F-F4F8A3AB0428}"/>
          </ac:spMkLst>
        </pc:spChg>
        <pc:spChg chg="add mod">
          <ac:chgData name="kang chae ree" userId="76402a6565ac7cd1" providerId="LiveId" clId="{212D7C6D-4BBC-47E5-AE29-240BBE800B3C}" dt="2021-12-04T08:52:21.894" v="2291" actId="20577"/>
          <ac:spMkLst>
            <pc:docMk/>
            <pc:sldMk cId="3060736802" sldId="282"/>
            <ac:spMk id="5" creationId="{4A1F01A1-D998-4DBE-84B4-F431195B04D6}"/>
          </ac:spMkLst>
        </pc:spChg>
        <pc:picChg chg="del">
          <ac:chgData name="kang chae ree" userId="76402a6565ac7cd1" providerId="LiveId" clId="{212D7C6D-4BBC-47E5-AE29-240BBE800B3C}" dt="2021-12-04T08:51:54.631" v="2271" actId="478"/>
          <ac:picMkLst>
            <pc:docMk/>
            <pc:sldMk cId="3060736802" sldId="282"/>
            <ac:picMk id="8194" creationId="{CF5BAAA4-5E96-4B1A-BF32-2304B3E074A9}"/>
          </ac:picMkLst>
        </pc:picChg>
        <pc:picChg chg="add mod">
          <ac:chgData name="kang chae ree" userId="76402a6565ac7cd1" providerId="LiveId" clId="{212D7C6D-4BBC-47E5-AE29-240BBE800B3C}" dt="2021-12-04T08:52:55.790" v="2300" actId="1076"/>
          <ac:picMkLst>
            <pc:docMk/>
            <pc:sldMk cId="3060736802" sldId="282"/>
            <ac:picMk id="9218" creationId="{CCA7C291-D94A-4412-A79A-AA4DA84FC9F8}"/>
          </ac:picMkLst>
        </pc:picChg>
      </pc:sldChg>
      <pc:sldChg chg="addSp delSp modSp add mod modNotesTx">
        <pc:chgData name="kang chae ree" userId="76402a6565ac7cd1" providerId="LiveId" clId="{212D7C6D-4BBC-47E5-AE29-240BBE800B3C}" dt="2021-12-06T07:00:30.237" v="12139" actId="20577"/>
        <pc:sldMkLst>
          <pc:docMk/>
          <pc:sldMk cId="846672251" sldId="283"/>
        </pc:sldMkLst>
        <pc:spChg chg="mod">
          <ac:chgData name="kang chae ree" userId="76402a6565ac7cd1" providerId="LiveId" clId="{212D7C6D-4BBC-47E5-AE29-240BBE800B3C}" dt="2021-12-04T09:28:06.746" v="3645" actId="20577"/>
          <ac:spMkLst>
            <pc:docMk/>
            <pc:sldMk cId="846672251" sldId="283"/>
            <ac:spMk id="5" creationId="{4A1F01A1-D998-4DBE-84B4-F431195B04D6}"/>
          </ac:spMkLst>
        </pc:spChg>
        <pc:graphicFrameChg chg="add del mod modGraphic">
          <ac:chgData name="kang chae ree" userId="76402a6565ac7cd1" providerId="LiveId" clId="{212D7C6D-4BBC-47E5-AE29-240BBE800B3C}" dt="2021-12-04T08:54:54.172" v="2446" actId="478"/>
          <ac:graphicFrameMkLst>
            <pc:docMk/>
            <pc:sldMk cId="846672251" sldId="283"/>
            <ac:graphicFrameMk id="2" creationId="{D921D072-F720-4C55-8A09-6217215E6529}"/>
          </ac:graphicFrameMkLst>
        </pc:graphicFrameChg>
        <pc:graphicFrameChg chg="add del mod modGraphic">
          <ac:chgData name="kang chae ree" userId="76402a6565ac7cd1" providerId="LiveId" clId="{212D7C6D-4BBC-47E5-AE29-240BBE800B3C}" dt="2021-12-04T09:15:42.170" v="2786" actId="478"/>
          <ac:graphicFrameMkLst>
            <pc:docMk/>
            <pc:sldMk cId="846672251" sldId="283"/>
            <ac:graphicFrameMk id="7" creationId="{9D175A2F-E0E5-4624-A176-64EFD8524075}"/>
          </ac:graphicFrameMkLst>
        </pc:graphicFrameChg>
        <pc:graphicFrameChg chg="add mod modGraphic">
          <ac:chgData name="kang chae ree" userId="76402a6565ac7cd1" providerId="LiveId" clId="{212D7C6D-4BBC-47E5-AE29-240BBE800B3C}" dt="2021-12-04T09:27:36.086" v="3637" actId="20577"/>
          <ac:graphicFrameMkLst>
            <pc:docMk/>
            <pc:sldMk cId="846672251" sldId="283"/>
            <ac:graphicFrameMk id="8" creationId="{DD8FB43C-07DE-444A-AE43-25845067197B}"/>
          </ac:graphicFrameMkLst>
        </pc:graphicFrameChg>
        <pc:picChg chg="del">
          <ac:chgData name="kang chae ree" userId="76402a6565ac7cd1" providerId="LiveId" clId="{212D7C6D-4BBC-47E5-AE29-240BBE800B3C}" dt="2021-12-04T08:53:35.520" v="2303" actId="478"/>
          <ac:picMkLst>
            <pc:docMk/>
            <pc:sldMk cId="846672251" sldId="283"/>
            <ac:picMk id="9218" creationId="{CCA7C291-D94A-4412-A79A-AA4DA84FC9F8}"/>
          </ac:picMkLst>
        </pc:picChg>
        <pc:picChg chg="add mod">
          <ac:chgData name="kang chae ree" userId="76402a6565ac7cd1" providerId="LiveId" clId="{212D7C6D-4BBC-47E5-AE29-240BBE800B3C}" dt="2021-12-04T09:16:20.761" v="2789" actId="1076"/>
          <ac:picMkLst>
            <pc:docMk/>
            <pc:sldMk cId="846672251" sldId="283"/>
            <ac:picMk id="10242" creationId="{1940454C-C9B5-4611-8953-BC91E2A24A54}"/>
          </ac:picMkLst>
        </pc:picChg>
      </pc:sldChg>
      <pc:sldChg chg="add modNotesTx">
        <pc:chgData name="kang chae ree" userId="76402a6565ac7cd1" providerId="LiveId" clId="{212D7C6D-4BBC-47E5-AE29-240BBE800B3C}" dt="2021-12-06T06:55:10.545" v="11714" actId="20577"/>
        <pc:sldMkLst>
          <pc:docMk/>
          <pc:sldMk cId="1198046321" sldId="284"/>
        </pc:sldMkLst>
      </pc:sldChg>
      <pc:sldChg chg="addSp modSp add mod">
        <pc:chgData name="kang chae ree" userId="76402a6565ac7cd1" providerId="LiveId" clId="{212D7C6D-4BBC-47E5-AE29-240BBE800B3C}" dt="2021-12-04T09:36:43.922" v="3796" actId="404"/>
        <pc:sldMkLst>
          <pc:docMk/>
          <pc:sldMk cId="3821105433" sldId="285"/>
        </pc:sldMkLst>
        <pc:spChg chg="add mod">
          <ac:chgData name="kang chae ree" userId="76402a6565ac7cd1" providerId="LiveId" clId="{212D7C6D-4BBC-47E5-AE29-240BBE800B3C}" dt="2021-12-04T09:17:08.887" v="2792" actId="1582"/>
          <ac:spMkLst>
            <pc:docMk/>
            <pc:sldMk cId="3821105433" sldId="285"/>
            <ac:spMk id="2" creationId="{99A67D81-BAE9-4B07-A3DD-CB639C9551A7}"/>
          </ac:spMkLst>
        </pc:spChg>
        <pc:spChg chg="mod">
          <ac:chgData name="kang chae ree" userId="76402a6565ac7cd1" providerId="LiveId" clId="{212D7C6D-4BBC-47E5-AE29-240BBE800B3C}" dt="2021-12-04T09:18:40.761" v="2797" actId="1076"/>
          <ac:spMkLst>
            <pc:docMk/>
            <pc:sldMk cId="3821105433" sldId="285"/>
            <ac:spMk id="6" creationId="{45F34314-21A0-4A74-BF31-FB234A76A448}"/>
          </ac:spMkLst>
        </pc:spChg>
        <pc:spChg chg="mod">
          <ac:chgData name="kang chae ree" userId="76402a6565ac7cd1" providerId="LiveId" clId="{212D7C6D-4BBC-47E5-AE29-240BBE800B3C}" dt="2021-12-04T09:36:43.922" v="3796" actId="404"/>
          <ac:spMkLst>
            <pc:docMk/>
            <pc:sldMk cId="3821105433" sldId="285"/>
            <ac:spMk id="13" creationId="{D16A8D6D-36D4-4D1F-BB53-0C8360E293D5}"/>
          </ac:spMkLst>
        </pc:spChg>
      </pc:sldChg>
      <pc:sldChg chg="addSp delSp modSp add mod modNotesTx">
        <pc:chgData name="kang chae ree" userId="76402a6565ac7cd1" providerId="LiveId" clId="{212D7C6D-4BBC-47E5-AE29-240BBE800B3C}" dt="2021-12-06T06:56:30.531" v="11814" actId="20577"/>
        <pc:sldMkLst>
          <pc:docMk/>
          <pc:sldMk cId="3989426621" sldId="286"/>
        </pc:sldMkLst>
        <pc:spChg chg="del">
          <ac:chgData name="kang chae ree" userId="76402a6565ac7cd1" providerId="LiveId" clId="{212D7C6D-4BBC-47E5-AE29-240BBE800B3C}" dt="2021-12-06T04:59:20.760" v="7144" actId="478"/>
          <ac:spMkLst>
            <pc:docMk/>
            <pc:sldMk cId="3989426621" sldId="286"/>
            <ac:spMk id="11" creationId="{114F8D26-C6EA-4AA5-A2AF-D5B1584D9493}"/>
          </ac:spMkLst>
        </pc:spChg>
        <pc:graphicFrameChg chg="add mod modGraphic">
          <ac:chgData name="kang chae ree" userId="76402a6565ac7cd1" providerId="LiveId" clId="{212D7C6D-4BBC-47E5-AE29-240BBE800B3C}" dt="2021-12-06T05:12:05.069" v="7976" actId="1038"/>
          <ac:graphicFrameMkLst>
            <pc:docMk/>
            <pc:sldMk cId="3989426621" sldId="286"/>
            <ac:graphicFrameMk id="2" creationId="{9766DE2A-68B2-4393-8648-4D66736278ED}"/>
          </ac:graphicFrameMkLst>
        </pc:graphicFrameChg>
        <pc:picChg chg="mod">
          <ac:chgData name="kang chae ree" userId="76402a6565ac7cd1" providerId="LiveId" clId="{212D7C6D-4BBC-47E5-AE29-240BBE800B3C}" dt="2021-12-06T05:01:35.717" v="7174" actId="1076"/>
          <ac:picMkLst>
            <pc:docMk/>
            <pc:sldMk cId="3989426621" sldId="286"/>
            <ac:picMk id="1026" creationId="{8E8D01EC-FB6E-474B-B759-60C05DFBD670}"/>
          </ac:picMkLst>
        </pc:picChg>
        <pc:picChg chg="mod">
          <ac:chgData name="kang chae ree" userId="76402a6565ac7cd1" providerId="LiveId" clId="{212D7C6D-4BBC-47E5-AE29-240BBE800B3C}" dt="2021-12-06T05:01:32.783" v="7173" actId="1076"/>
          <ac:picMkLst>
            <pc:docMk/>
            <pc:sldMk cId="3989426621" sldId="286"/>
            <ac:picMk id="1028" creationId="{DF7119A1-044C-4B5C-8B5A-22CEB519BC16}"/>
          </ac:picMkLst>
        </pc:picChg>
      </pc:sldChg>
      <pc:sldChg chg="delSp modSp add mod modNotesTx">
        <pc:chgData name="kang chae ree" userId="76402a6565ac7cd1" providerId="LiveId" clId="{212D7C6D-4BBC-47E5-AE29-240BBE800B3C}" dt="2021-12-04T09:24:51.729" v="3361" actId="20577"/>
        <pc:sldMkLst>
          <pc:docMk/>
          <pc:sldMk cId="2579107446" sldId="287"/>
        </pc:sldMkLst>
        <pc:spChg chg="mod">
          <ac:chgData name="kang chae ree" userId="76402a6565ac7cd1" providerId="LiveId" clId="{212D7C6D-4BBC-47E5-AE29-240BBE800B3C}" dt="2021-12-04T09:22:29.744" v="2870" actId="20577"/>
          <ac:spMkLst>
            <pc:docMk/>
            <pc:sldMk cId="2579107446" sldId="287"/>
            <ac:spMk id="4" creationId="{ED188B4F-5ABB-4574-924F-F4F8A3AB0428}"/>
          </ac:spMkLst>
        </pc:spChg>
        <pc:spChg chg="del mod">
          <ac:chgData name="kang chae ree" userId="76402a6565ac7cd1" providerId="LiveId" clId="{212D7C6D-4BBC-47E5-AE29-240BBE800B3C}" dt="2021-12-04T09:21:47.658" v="2818" actId="478"/>
          <ac:spMkLst>
            <pc:docMk/>
            <pc:sldMk cId="2579107446" sldId="287"/>
            <ac:spMk id="11" creationId="{53CD39D6-9647-4054-9752-833B80C1B4A4}"/>
          </ac:spMkLst>
        </pc:spChg>
        <pc:spChg chg="mod">
          <ac:chgData name="kang chae ree" userId="76402a6565ac7cd1" providerId="LiveId" clId="{212D7C6D-4BBC-47E5-AE29-240BBE800B3C}" dt="2021-12-04T09:21:36.918" v="2814" actId="207"/>
          <ac:spMkLst>
            <pc:docMk/>
            <pc:sldMk cId="2579107446" sldId="287"/>
            <ac:spMk id="14" creationId="{B9CC3BC9-F827-49B2-B154-C7130D759946}"/>
          </ac:spMkLst>
        </pc:spChg>
      </pc:sldChg>
      <pc:sldChg chg="addSp delSp modSp add mod modNotesTx">
        <pc:chgData name="kang chae ree" userId="76402a6565ac7cd1" providerId="LiveId" clId="{212D7C6D-4BBC-47E5-AE29-240BBE800B3C}" dt="2021-12-06T07:01:17.565" v="12268" actId="20577"/>
        <pc:sldMkLst>
          <pc:docMk/>
          <pc:sldMk cId="2496923869" sldId="288"/>
        </pc:sldMkLst>
        <pc:spChg chg="mod">
          <ac:chgData name="kang chae ree" userId="76402a6565ac7cd1" providerId="LiveId" clId="{212D7C6D-4BBC-47E5-AE29-240BBE800B3C}" dt="2021-12-04T09:43:20.288" v="4502" actId="20577"/>
          <ac:spMkLst>
            <pc:docMk/>
            <pc:sldMk cId="2496923869" sldId="288"/>
            <ac:spMk id="5" creationId="{4A1F01A1-D998-4DBE-84B4-F431195B04D6}"/>
          </ac:spMkLst>
        </pc:spChg>
        <pc:spChg chg="add del mod">
          <ac:chgData name="kang chae ree" userId="76402a6565ac7cd1" providerId="LiveId" clId="{212D7C6D-4BBC-47E5-AE29-240BBE800B3C}" dt="2021-12-04T09:40:36.242" v="4420" actId="478"/>
          <ac:spMkLst>
            <pc:docMk/>
            <pc:sldMk cId="2496923869" sldId="288"/>
            <ac:spMk id="7" creationId="{359A9268-4925-4D60-8A3C-43AF1B90356A}"/>
          </ac:spMkLst>
        </pc:spChg>
        <pc:spChg chg="add del mod">
          <ac:chgData name="kang chae ree" userId="76402a6565ac7cd1" providerId="LiveId" clId="{212D7C6D-4BBC-47E5-AE29-240BBE800B3C}" dt="2021-12-04T09:42:12.766" v="4471" actId="478"/>
          <ac:spMkLst>
            <pc:docMk/>
            <pc:sldMk cId="2496923869" sldId="288"/>
            <ac:spMk id="8" creationId="{A9793AC6-F654-4791-83AB-423A143CC40E}"/>
          </ac:spMkLst>
        </pc:spChg>
        <pc:graphicFrameChg chg="add mod modGraphic">
          <ac:chgData name="kang chae ree" userId="76402a6565ac7cd1" providerId="LiveId" clId="{212D7C6D-4BBC-47E5-AE29-240BBE800B3C}" dt="2021-12-04T09:46:58.185" v="4615" actId="20577"/>
          <ac:graphicFrameMkLst>
            <pc:docMk/>
            <pc:sldMk cId="2496923869" sldId="288"/>
            <ac:graphicFrameMk id="10" creationId="{47211225-B8A4-4D13-96FC-036D5BA090D2}"/>
          </ac:graphicFrameMkLst>
        </pc:graphicFrameChg>
        <pc:picChg chg="del">
          <ac:chgData name="kang chae ree" userId="76402a6565ac7cd1" providerId="LiveId" clId="{212D7C6D-4BBC-47E5-AE29-240BBE800B3C}" dt="2021-12-04T09:29:07.395" v="3648" actId="478"/>
          <ac:picMkLst>
            <pc:docMk/>
            <pc:sldMk cId="2496923869" sldId="288"/>
            <ac:picMk id="9218" creationId="{CCA7C291-D94A-4412-A79A-AA4DA84FC9F8}"/>
          </ac:picMkLst>
        </pc:picChg>
        <pc:picChg chg="add del mod">
          <ac:chgData name="kang chae ree" userId="76402a6565ac7cd1" providerId="LiveId" clId="{212D7C6D-4BBC-47E5-AE29-240BBE800B3C}" dt="2021-12-04T09:40:33.697" v="4417" actId="478"/>
          <ac:picMkLst>
            <pc:docMk/>
            <pc:sldMk cId="2496923869" sldId="288"/>
            <ac:picMk id="12290" creationId="{FAA9BDDA-A66F-401C-A3E8-BB2846B55CA8}"/>
          </ac:picMkLst>
        </pc:picChg>
        <pc:picChg chg="add del mod">
          <ac:chgData name="kang chae ree" userId="76402a6565ac7cd1" providerId="LiveId" clId="{212D7C6D-4BBC-47E5-AE29-240BBE800B3C}" dt="2021-12-04T09:40:34.221" v="4418" actId="478"/>
          <ac:picMkLst>
            <pc:docMk/>
            <pc:sldMk cId="2496923869" sldId="288"/>
            <ac:picMk id="12292" creationId="{5BC34AE1-9C1F-4E0F-A118-15C2AA5F455F}"/>
          </ac:picMkLst>
        </pc:picChg>
        <pc:picChg chg="add mod">
          <ac:chgData name="kang chae ree" userId="76402a6565ac7cd1" providerId="LiveId" clId="{212D7C6D-4BBC-47E5-AE29-240BBE800B3C}" dt="2021-12-04T09:46:10.583" v="4577" actId="1076"/>
          <ac:picMkLst>
            <pc:docMk/>
            <pc:sldMk cId="2496923869" sldId="288"/>
            <ac:picMk id="12294" creationId="{5ACB08AE-27CE-4268-8A0D-18A79E5D9681}"/>
          </ac:picMkLst>
        </pc:picChg>
      </pc:sldChg>
      <pc:sldChg chg="delSp add del">
        <pc:chgData name="kang chae ree" userId="76402a6565ac7cd1" providerId="LiveId" clId="{212D7C6D-4BBC-47E5-AE29-240BBE800B3C}" dt="2021-12-04T09:29:43.708" v="3657" actId="47"/>
        <pc:sldMkLst>
          <pc:docMk/>
          <pc:sldMk cId="1474207891" sldId="289"/>
        </pc:sldMkLst>
        <pc:picChg chg="del">
          <ac:chgData name="kang chae ree" userId="76402a6565ac7cd1" providerId="LiveId" clId="{212D7C6D-4BBC-47E5-AE29-240BBE800B3C}" dt="2021-12-04T09:29:40.052" v="3656" actId="478"/>
          <ac:picMkLst>
            <pc:docMk/>
            <pc:sldMk cId="1474207891" sldId="289"/>
            <ac:picMk id="9218" creationId="{CCA7C291-D94A-4412-A79A-AA4DA84FC9F8}"/>
          </ac:picMkLst>
        </pc:picChg>
      </pc:sldChg>
      <pc:sldChg chg="addSp delSp modSp add mod modNotesTx">
        <pc:chgData name="kang chae ree" userId="76402a6565ac7cd1" providerId="LiveId" clId="{212D7C6D-4BBC-47E5-AE29-240BBE800B3C}" dt="2021-12-04T09:45:39.842" v="4574" actId="20577"/>
        <pc:sldMkLst>
          <pc:docMk/>
          <pc:sldMk cId="2275004874" sldId="289"/>
        </pc:sldMkLst>
        <pc:spChg chg="mod">
          <ac:chgData name="kang chae ree" userId="76402a6565ac7cd1" providerId="LiveId" clId="{212D7C6D-4BBC-47E5-AE29-240BBE800B3C}" dt="2021-12-04T09:43:16.590" v="4501" actId="20577"/>
          <ac:spMkLst>
            <pc:docMk/>
            <pc:sldMk cId="2275004874" sldId="289"/>
            <ac:spMk id="5" creationId="{4A1F01A1-D998-4DBE-84B4-F431195B04D6}"/>
          </ac:spMkLst>
        </pc:spChg>
        <pc:spChg chg="add mod">
          <ac:chgData name="kang chae ree" userId="76402a6565ac7cd1" providerId="LiveId" clId="{212D7C6D-4BBC-47E5-AE29-240BBE800B3C}" dt="2021-12-04T09:45:26.984" v="4560" actId="1037"/>
          <ac:spMkLst>
            <pc:docMk/>
            <pc:sldMk cId="2275004874" sldId="289"/>
            <ac:spMk id="7" creationId="{50F7CFC3-BB5B-4036-B45C-224D92DF8CF9}"/>
          </ac:spMkLst>
        </pc:spChg>
        <pc:spChg chg="add mod">
          <ac:chgData name="kang chae ree" userId="76402a6565ac7cd1" providerId="LiveId" clId="{212D7C6D-4BBC-47E5-AE29-240BBE800B3C}" dt="2021-12-04T09:45:39.842" v="4574" actId="20577"/>
          <ac:spMkLst>
            <pc:docMk/>
            <pc:sldMk cId="2275004874" sldId="289"/>
            <ac:spMk id="8" creationId="{EC08DA87-A684-4C7D-8156-30CFF9FDA03C}"/>
          </ac:spMkLst>
        </pc:spChg>
        <pc:picChg chg="add mod modCrop">
          <ac:chgData name="kang chae ree" userId="76402a6565ac7cd1" providerId="LiveId" clId="{212D7C6D-4BBC-47E5-AE29-240BBE800B3C}" dt="2021-12-04T09:45:26.984" v="4560" actId="1037"/>
          <ac:picMkLst>
            <pc:docMk/>
            <pc:sldMk cId="2275004874" sldId="289"/>
            <ac:picMk id="3" creationId="{311DF045-8BFB-4F33-B89A-F996F0A51DB3}"/>
          </ac:picMkLst>
        </pc:picChg>
        <pc:picChg chg="del">
          <ac:chgData name="kang chae ree" userId="76402a6565ac7cd1" providerId="LiveId" clId="{212D7C6D-4BBC-47E5-AE29-240BBE800B3C}" dt="2021-12-04T09:43:32.811" v="4503" actId="478"/>
          <ac:picMkLst>
            <pc:docMk/>
            <pc:sldMk cId="2275004874" sldId="289"/>
            <ac:picMk id="12294" creationId="{5ACB08AE-27CE-4268-8A0D-18A79E5D9681}"/>
          </ac:picMkLst>
        </pc:picChg>
      </pc:sldChg>
      <pc:sldChg chg="addSp delSp modSp add mod modNotesTx">
        <pc:chgData name="kang chae ree" userId="76402a6565ac7cd1" providerId="LiveId" clId="{212D7C6D-4BBC-47E5-AE29-240BBE800B3C}" dt="2021-12-06T07:01:49.212" v="12272" actId="20577"/>
        <pc:sldMkLst>
          <pc:docMk/>
          <pc:sldMk cId="3779780213" sldId="290"/>
        </pc:sldMkLst>
        <pc:spChg chg="mod">
          <ac:chgData name="kang chae ree" userId="76402a6565ac7cd1" providerId="LiveId" clId="{212D7C6D-4BBC-47E5-AE29-240BBE800B3C}" dt="2021-12-04T10:02:05.837" v="5038" actId="1036"/>
          <ac:spMkLst>
            <pc:docMk/>
            <pc:sldMk cId="3779780213" sldId="290"/>
            <ac:spMk id="5" creationId="{4A1F01A1-D998-4DBE-84B4-F431195B04D6}"/>
          </ac:spMkLst>
        </pc:spChg>
        <pc:spChg chg="del">
          <ac:chgData name="kang chae ree" userId="76402a6565ac7cd1" providerId="LiveId" clId="{212D7C6D-4BBC-47E5-AE29-240BBE800B3C}" dt="2021-12-04T09:47:13.296" v="4618" actId="478"/>
          <ac:spMkLst>
            <pc:docMk/>
            <pc:sldMk cId="3779780213" sldId="290"/>
            <ac:spMk id="7" creationId="{50F7CFC3-BB5B-4036-B45C-224D92DF8CF9}"/>
          </ac:spMkLst>
        </pc:spChg>
        <pc:spChg chg="del">
          <ac:chgData name="kang chae ree" userId="76402a6565ac7cd1" providerId="LiveId" clId="{212D7C6D-4BBC-47E5-AE29-240BBE800B3C}" dt="2021-12-04T09:47:14.541" v="4619" actId="478"/>
          <ac:spMkLst>
            <pc:docMk/>
            <pc:sldMk cId="3779780213" sldId="290"/>
            <ac:spMk id="8" creationId="{EC08DA87-A684-4C7D-8156-30CFF9FDA03C}"/>
          </ac:spMkLst>
        </pc:spChg>
        <pc:spChg chg="add del">
          <ac:chgData name="kang chae ree" userId="76402a6565ac7cd1" providerId="LiveId" clId="{212D7C6D-4BBC-47E5-AE29-240BBE800B3C}" dt="2021-12-04T09:55:35.389" v="4906" actId="22"/>
          <ac:spMkLst>
            <pc:docMk/>
            <pc:sldMk cId="3779780213" sldId="290"/>
            <ac:spMk id="15" creationId="{09AB411B-EA65-489D-96FF-DEE11E8A0245}"/>
          </ac:spMkLst>
        </pc:spChg>
        <pc:spChg chg="mod">
          <ac:chgData name="kang chae ree" userId="76402a6565ac7cd1" providerId="LiveId" clId="{212D7C6D-4BBC-47E5-AE29-240BBE800B3C}" dt="2021-12-05T04:19:40.894" v="5989" actId="1036"/>
          <ac:spMkLst>
            <pc:docMk/>
            <pc:sldMk cId="3779780213" sldId="290"/>
            <ac:spMk id="28" creationId="{8ABFF846-F835-4A9B-8D3E-C4E8E4B7E203}"/>
          </ac:spMkLst>
        </pc:spChg>
        <pc:spChg chg="mod">
          <ac:chgData name="kang chae ree" userId="76402a6565ac7cd1" providerId="LiveId" clId="{212D7C6D-4BBC-47E5-AE29-240BBE800B3C}" dt="2021-12-05T04:19:40.894" v="5989" actId="1036"/>
          <ac:spMkLst>
            <pc:docMk/>
            <pc:sldMk cId="3779780213" sldId="290"/>
            <ac:spMk id="29" creationId="{E34B2807-A350-4DFF-B115-DAB8BFB03EE7}"/>
          </ac:spMkLst>
        </pc:spChg>
        <pc:graphicFrameChg chg="add mod modGraphic">
          <ac:chgData name="kang chae ree" userId="76402a6565ac7cd1" providerId="LiveId" clId="{212D7C6D-4BBC-47E5-AE29-240BBE800B3C}" dt="2021-12-05T04:19:40.894" v="5989" actId="1036"/>
          <ac:graphicFrameMkLst>
            <pc:docMk/>
            <pc:sldMk cId="3779780213" sldId="290"/>
            <ac:graphicFrameMk id="2" creationId="{FD981BEC-FC71-419D-9802-4F01FCC6777E}"/>
          </ac:graphicFrameMkLst>
        </pc:graphicFrameChg>
        <pc:graphicFrameChg chg="add del mod">
          <ac:chgData name="kang chae ree" userId="76402a6565ac7cd1" providerId="LiveId" clId="{212D7C6D-4BBC-47E5-AE29-240BBE800B3C}" dt="2021-12-04T09:47:37.075" v="4624" actId="478"/>
          <ac:graphicFrameMkLst>
            <pc:docMk/>
            <pc:sldMk cId="3779780213" sldId="290"/>
            <ac:graphicFrameMk id="10" creationId="{646D416C-9909-4A1C-9C71-08E76AE7B4AE}"/>
          </ac:graphicFrameMkLst>
        </pc:graphicFrameChg>
        <pc:graphicFrameChg chg="add del mod">
          <ac:chgData name="kang chae ree" userId="76402a6565ac7cd1" providerId="LiveId" clId="{212D7C6D-4BBC-47E5-AE29-240BBE800B3C}" dt="2021-12-04T09:47:39.296" v="4625" actId="478"/>
          <ac:graphicFrameMkLst>
            <pc:docMk/>
            <pc:sldMk cId="3779780213" sldId="290"/>
            <ac:graphicFrameMk id="11" creationId="{D44DEAC7-B116-44BF-BE8C-2330C4854BE5}"/>
          </ac:graphicFrameMkLst>
        </pc:graphicFrameChg>
        <pc:graphicFrameChg chg="add del mod modGraphic">
          <ac:chgData name="kang chae ree" userId="76402a6565ac7cd1" providerId="LiveId" clId="{212D7C6D-4BBC-47E5-AE29-240BBE800B3C}" dt="2021-12-04T09:49:47.102" v="4713" actId="478"/>
          <ac:graphicFrameMkLst>
            <pc:docMk/>
            <pc:sldMk cId="3779780213" sldId="290"/>
            <ac:graphicFrameMk id="12" creationId="{83740DB1-C33A-4737-8EEA-90BEA054E3F3}"/>
          </ac:graphicFrameMkLst>
        </pc:graphicFrameChg>
        <pc:graphicFrameChg chg="add del mod">
          <ac:chgData name="kang chae ree" userId="76402a6565ac7cd1" providerId="LiveId" clId="{212D7C6D-4BBC-47E5-AE29-240BBE800B3C}" dt="2021-12-04T09:55:02.676" v="4898" actId="478"/>
          <ac:graphicFrameMkLst>
            <pc:docMk/>
            <pc:sldMk cId="3779780213" sldId="290"/>
            <ac:graphicFrameMk id="13" creationId="{B16B87ED-9465-44A8-98B1-D5B1D88B9553}"/>
          </ac:graphicFrameMkLst>
        </pc:graphicFrameChg>
        <pc:graphicFrameChg chg="add del mod">
          <ac:chgData name="kang chae ree" userId="76402a6565ac7cd1" providerId="LiveId" clId="{212D7C6D-4BBC-47E5-AE29-240BBE800B3C}" dt="2021-12-04T09:55:24.786" v="4904" actId="478"/>
          <ac:graphicFrameMkLst>
            <pc:docMk/>
            <pc:sldMk cId="3779780213" sldId="290"/>
            <ac:graphicFrameMk id="14" creationId="{D71EADF6-FE63-4716-B243-D29F328B8D86}"/>
          </ac:graphicFrameMkLst>
        </pc:graphicFrameChg>
        <pc:graphicFrameChg chg="add del mod">
          <ac:chgData name="kang chae ree" userId="76402a6565ac7cd1" providerId="LiveId" clId="{212D7C6D-4BBC-47E5-AE29-240BBE800B3C}" dt="2021-12-04T09:55:55.794" v="4912" actId="478"/>
          <ac:graphicFrameMkLst>
            <pc:docMk/>
            <pc:sldMk cId="3779780213" sldId="290"/>
            <ac:graphicFrameMk id="16" creationId="{266C070F-C290-45EE-A315-1A19C43173EB}"/>
          </ac:graphicFrameMkLst>
        </pc:graphicFrameChg>
        <pc:picChg chg="del">
          <ac:chgData name="kang chae ree" userId="76402a6565ac7cd1" providerId="LiveId" clId="{212D7C6D-4BBC-47E5-AE29-240BBE800B3C}" dt="2021-12-04T09:47:12.039" v="4617" actId="478"/>
          <ac:picMkLst>
            <pc:docMk/>
            <pc:sldMk cId="3779780213" sldId="290"/>
            <ac:picMk id="3" creationId="{311DF045-8BFB-4F33-B89A-F996F0A51DB3}"/>
          </ac:picMkLst>
        </pc:picChg>
        <pc:cxnChg chg="mod">
          <ac:chgData name="kang chae ree" userId="76402a6565ac7cd1" providerId="LiveId" clId="{212D7C6D-4BBC-47E5-AE29-240BBE800B3C}" dt="2021-12-05T04:19:40.894" v="5989" actId="1036"/>
          <ac:cxnSpMkLst>
            <pc:docMk/>
            <pc:sldMk cId="3779780213" sldId="290"/>
            <ac:cxnSpMk id="10" creationId="{6B6236D9-20EE-4EA1-B364-3171162166EF}"/>
          </ac:cxnSpMkLst>
        </pc:cxnChg>
        <pc:cxnChg chg="mod">
          <ac:chgData name="kang chae ree" userId="76402a6565ac7cd1" providerId="LiveId" clId="{212D7C6D-4BBC-47E5-AE29-240BBE800B3C}" dt="2021-12-05T04:19:40.894" v="5989" actId="1036"/>
          <ac:cxnSpMkLst>
            <pc:docMk/>
            <pc:sldMk cId="3779780213" sldId="290"/>
            <ac:cxnSpMk id="12" creationId="{848648EC-CE60-4122-94F8-41AD6E0F14D4}"/>
          </ac:cxnSpMkLst>
        </pc:cxnChg>
        <pc:cxnChg chg="add del">
          <ac:chgData name="kang chae ree" userId="76402a6565ac7cd1" providerId="LiveId" clId="{212D7C6D-4BBC-47E5-AE29-240BBE800B3C}" dt="2021-12-04T09:57:22.866" v="4917" actId="478"/>
          <ac:cxnSpMkLst>
            <pc:docMk/>
            <pc:sldMk cId="3779780213" sldId="290"/>
            <ac:cxnSpMk id="17" creationId="{BC9297AD-F38E-4203-ADA0-BA1BF3A4B62D}"/>
          </ac:cxnSpMkLst>
        </pc:cxnChg>
        <pc:cxnChg chg="mod">
          <ac:chgData name="kang chae ree" userId="76402a6565ac7cd1" providerId="LiveId" clId="{212D7C6D-4BBC-47E5-AE29-240BBE800B3C}" dt="2021-12-05T04:19:40.894" v="5989" actId="1036"/>
          <ac:cxnSpMkLst>
            <pc:docMk/>
            <pc:sldMk cId="3779780213" sldId="290"/>
            <ac:cxnSpMk id="21" creationId="{9F8B63FB-87D5-46F5-AD17-06CF3446DDE0}"/>
          </ac:cxnSpMkLst>
        </pc:cxnChg>
        <pc:cxnChg chg="mod">
          <ac:chgData name="kang chae ree" userId="76402a6565ac7cd1" providerId="LiveId" clId="{212D7C6D-4BBC-47E5-AE29-240BBE800B3C}" dt="2021-12-05T04:19:40.894" v="5989" actId="1036"/>
          <ac:cxnSpMkLst>
            <pc:docMk/>
            <pc:sldMk cId="3779780213" sldId="290"/>
            <ac:cxnSpMk id="25" creationId="{91100791-2EA7-450F-ACB0-FD79B8D9B969}"/>
          </ac:cxnSpMkLst>
        </pc:cxnChg>
        <pc:cxnChg chg="mod">
          <ac:chgData name="kang chae ree" userId="76402a6565ac7cd1" providerId="LiveId" clId="{212D7C6D-4BBC-47E5-AE29-240BBE800B3C}" dt="2021-12-05T04:19:46.674" v="6012" actId="1036"/>
          <ac:cxnSpMkLst>
            <pc:docMk/>
            <pc:sldMk cId="3779780213" sldId="290"/>
            <ac:cxnSpMk id="26" creationId="{A9074885-E408-40A8-8271-9C861D480DD5}"/>
          </ac:cxnSpMkLst>
        </pc:cxnChg>
        <pc:cxnChg chg="mod">
          <ac:chgData name="kang chae ree" userId="76402a6565ac7cd1" providerId="LiveId" clId="{212D7C6D-4BBC-47E5-AE29-240BBE800B3C}" dt="2021-12-05T04:19:40.894" v="5989" actId="1036"/>
          <ac:cxnSpMkLst>
            <pc:docMk/>
            <pc:sldMk cId="3779780213" sldId="290"/>
            <ac:cxnSpMk id="27" creationId="{DAAA6CEF-CF33-4D8E-8245-049E871C3825}"/>
          </ac:cxnSpMkLst>
        </pc:cxnChg>
      </pc:sldChg>
      <pc:sldChg chg="addSp delSp modSp add mod ord">
        <pc:chgData name="kang chae ree" userId="76402a6565ac7cd1" providerId="LiveId" clId="{212D7C6D-4BBC-47E5-AE29-240BBE800B3C}" dt="2021-12-04T10:01:34.279" v="5027"/>
        <pc:sldMkLst>
          <pc:docMk/>
          <pc:sldMk cId="2953413365" sldId="291"/>
        </pc:sldMkLst>
        <pc:spChg chg="add mod">
          <ac:chgData name="kang chae ree" userId="76402a6565ac7cd1" providerId="LiveId" clId="{212D7C6D-4BBC-47E5-AE29-240BBE800B3C}" dt="2021-12-04T10:01:34.279" v="5027"/>
          <ac:spMkLst>
            <pc:docMk/>
            <pc:sldMk cId="2953413365" sldId="291"/>
            <ac:spMk id="2" creationId="{AFD8180B-25B6-4FFF-8D82-552BE6C8389D}"/>
          </ac:spMkLst>
        </pc:spChg>
        <pc:spChg chg="del">
          <ac:chgData name="kang chae ree" userId="76402a6565ac7cd1" providerId="LiveId" clId="{212D7C6D-4BBC-47E5-AE29-240BBE800B3C}" dt="2021-12-04T10:01:18.639" v="5000" actId="478"/>
          <ac:spMkLst>
            <pc:docMk/>
            <pc:sldMk cId="2953413365" sldId="291"/>
            <ac:spMk id="13" creationId="{A5065F7C-F9D9-4624-AEA4-D3B69C1B4745}"/>
          </ac:spMkLst>
        </pc:spChg>
        <pc:spChg chg="del">
          <ac:chgData name="kang chae ree" userId="76402a6565ac7cd1" providerId="LiveId" clId="{212D7C6D-4BBC-47E5-AE29-240BBE800B3C}" dt="2021-12-04T10:01:20.076" v="5001" actId="478"/>
          <ac:spMkLst>
            <pc:docMk/>
            <pc:sldMk cId="2953413365" sldId="291"/>
            <ac:spMk id="14" creationId="{B9CC3BC9-F827-49B2-B154-C7130D759946}"/>
          </ac:spMkLst>
        </pc:spChg>
      </pc:sldChg>
      <pc:sldChg chg="addSp delSp modSp add mod modNotesTx">
        <pc:chgData name="kang chae ree" userId="76402a6565ac7cd1" providerId="LiveId" clId="{212D7C6D-4BBC-47E5-AE29-240BBE800B3C}" dt="2021-12-06T14:15:09.407" v="13445" actId="20577"/>
        <pc:sldMkLst>
          <pc:docMk/>
          <pc:sldMk cId="3039406743" sldId="292"/>
        </pc:sldMkLst>
        <pc:spChg chg="del">
          <ac:chgData name="kang chae ree" userId="76402a6565ac7cd1" providerId="LiveId" clId="{212D7C6D-4BBC-47E5-AE29-240BBE800B3C}" dt="2021-12-04T10:08:20.043" v="5055" actId="478"/>
          <ac:spMkLst>
            <pc:docMk/>
            <pc:sldMk cId="3039406743" sldId="292"/>
            <ac:spMk id="2" creationId="{AFD8180B-25B6-4FFF-8D82-552BE6C8389D}"/>
          </ac:spMkLst>
        </pc:spChg>
        <pc:spChg chg="add mod">
          <ac:chgData name="kang chae ree" userId="76402a6565ac7cd1" providerId="LiveId" clId="{212D7C6D-4BBC-47E5-AE29-240BBE800B3C}" dt="2021-12-04T10:09:42.785" v="5073" actId="14100"/>
          <ac:spMkLst>
            <pc:docMk/>
            <pc:sldMk cId="3039406743" sldId="292"/>
            <ac:spMk id="3" creationId="{D1E2A8E3-A34C-4BF0-AA1C-3466F7928A9C}"/>
          </ac:spMkLst>
        </pc:spChg>
        <pc:spChg chg="del">
          <ac:chgData name="kang chae ree" userId="76402a6565ac7cd1" providerId="LiveId" clId="{212D7C6D-4BBC-47E5-AE29-240BBE800B3C}" dt="2021-12-04T10:08:18.959" v="5054" actId="478"/>
          <ac:spMkLst>
            <pc:docMk/>
            <pc:sldMk cId="3039406743" sldId="292"/>
            <ac:spMk id="4" creationId="{ED188B4F-5ABB-4574-924F-F4F8A3AB0428}"/>
          </ac:spMkLst>
        </pc:spChg>
        <pc:spChg chg="del">
          <ac:chgData name="kang chae ree" userId="76402a6565ac7cd1" providerId="LiveId" clId="{212D7C6D-4BBC-47E5-AE29-240BBE800B3C}" dt="2021-12-04T10:08:21.550" v="5056" actId="478"/>
          <ac:spMkLst>
            <pc:docMk/>
            <pc:sldMk cId="3039406743" sldId="292"/>
            <ac:spMk id="5" creationId="{00000000-0000-0000-0000-000000000000}"/>
          </ac:spMkLst>
        </pc:spChg>
        <pc:spChg chg="add mod">
          <ac:chgData name="kang chae ree" userId="76402a6565ac7cd1" providerId="LiveId" clId="{212D7C6D-4BBC-47E5-AE29-240BBE800B3C}" dt="2021-12-04T10:11:24.732" v="5154" actId="1036"/>
          <ac:spMkLst>
            <pc:docMk/>
            <pc:sldMk cId="3039406743" sldId="292"/>
            <ac:spMk id="16" creationId="{A0DAAB22-5789-49E3-AF92-3383C84998BB}"/>
          </ac:spMkLst>
        </pc:spChg>
        <pc:spChg chg="add del mod">
          <ac:chgData name="kang chae ree" userId="76402a6565ac7cd1" providerId="LiveId" clId="{212D7C6D-4BBC-47E5-AE29-240BBE800B3C}" dt="2021-12-04T10:11:53.755" v="5158"/>
          <ac:spMkLst>
            <pc:docMk/>
            <pc:sldMk cId="3039406743" sldId="292"/>
            <ac:spMk id="17" creationId="{40A952D4-D44D-47FD-A03F-86E395B757D0}"/>
          </ac:spMkLst>
        </pc:spChg>
        <pc:spChg chg="add mod">
          <ac:chgData name="kang chae ree" userId="76402a6565ac7cd1" providerId="LiveId" clId="{212D7C6D-4BBC-47E5-AE29-240BBE800B3C}" dt="2021-12-06T14:15:09.407" v="13445" actId="20577"/>
          <ac:spMkLst>
            <pc:docMk/>
            <pc:sldMk cId="3039406743" sldId="292"/>
            <ac:spMk id="18" creationId="{0FBC937A-C7B6-4412-94E6-0E2DCEE06581}"/>
          </ac:spMkLst>
        </pc:spChg>
        <pc:cxnChg chg="add mod">
          <ac:chgData name="kang chae ree" userId="76402a6565ac7cd1" providerId="LiveId" clId="{212D7C6D-4BBC-47E5-AE29-240BBE800B3C}" dt="2021-12-04T10:10:44.791" v="5116" actId="1037"/>
          <ac:cxnSpMkLst>
            <pc:docMk/>
            <pc:sldMk cId="3039406743" sldId="292"/>
            <ac:cxnSpMk id="7" creationId="{396C84F7-25F1-471F-9267-AE63D62F1DE7}"/>
          </ac:cxnSpMkLst>
        </pc:cxnChg>
        <pc:cxnChg chg="add mod">
          <ac:chgData name="kang chae ree" userId="76402a6565ac7cd1" providerId="LiveId" clId="{212D7C6D-4BBC-47E5-AE29-240BBE800B3C}" dt="2021-12-04T10:10:44.791" v="5116" actId="1037"/>
          <ac:cxnSpMkLst>
            <pc:docMk/>
            <pc:sldMk cId="3039406743" sldId="292"/>
            <ac:cxnSpMk id="10" creationId="{16D95D9E-276D-42BF-AC04-0036AA9C3538}"/>
          </ac:cxnSpMkLst>
        </pc:cxnChg>
      </pc:sldChg>
      <pc:sldChg chg="delSp add mod modNotesTx">
        <pc:chgData name="kang chae ree" userId="76402a6565ac7cd1" providerId="LiveId" clId="{212D7C6D-4BBC-47E5-AE29-240BBE800B3C}" dt="2021-12-06T06:48:26.220" v="11237" actId="20577"/>
        <pc:sldMkLst>
          <pc:docMk/>
          <pc:sldMk cId="372046672" sldId="293"/>
        </pc:sldMkLst>
        <pc:spChg chg="del">
          <ac:chgData name="kang chae ree" userId="76402a6565ac7cd1" providerId="LiveId" clId="{212D7C6D-4BBC-47E5-AE29-240BBE800B3C}" dt="2021-12-04T10:08:37.763" v="5065" actId="478"/>
          <ac:spMkLst>
            <pc:docMk/>
            <pc:sldMk cId="372046672" sldId="293"/>
            <ac:spMk id="2" creationId="{AFD8180B-25B6-4FFF-8D82-552BE6C8389D}"/>
          </ac:spMkLst>
        </pc:spChg>
        <pc:spChg chg="del">
          <ac:chgData name="kang chae ree" userId="76402a6565ac7cd1" providerId="LiveId" clId="{212D7C6D-4BBC-47E5-AE29-240BBE800B3C}" dt="2021-12-04T10:08:39.947" v="5066" actId="478"/>
          <ac:spMkLst>
            <pc:docMk/>
            <pc:sldMk cId="372046672" sldId="293"/>
            <ac:spMk id="4" creationId="{ED188B4F-5ABB-4574-924F-F4F8A3AB0428}"/>
          </ac:spMkLst>
        </pc:spChg>
        <pc:spChg chg="del">
          <ac:chgData name="kang chae ree" userId="76402a6565ac7cd1" providerId="LiveId" clId="{212D7C6D-4BBC-47E5-AE29-240BBE800B3C}" dt="2021-12-04T10:08:42.278" v="5067" actId="478"/>
          <ac:spMkLst>
            <pc:docMk/>
            <pc:sldMk cId="372046672" sldId="293"/>
            <ac:spMk id="5" creationId="{00000000-0000-0000-0000-000000000000}"/>
          </ac:spMkLst>
        </pc:spChg>
      </pc:sldChg>
      <pc:sldChg chg="add setBg">
        <pc:chgData name="kang chae ree" userId="76402a6565ac7cd1" providerId="LiveId" clId="{212D7C6D-4BBC-47E5-AE29-240BBE800B3C}" dt="2021-12-04T10:12:16.856" v="5159"/>
        <pc:sldMkLst>
          <pc:docMk/>
          <pc:sldMk cId="3845104157" sldId="294"/>
        </pc:sldMkLst>
      </pc:sldChg>
      <pc:sldChg chg="add setBg">
        <pc:chgData name="kang chae ree" userId="76402a6565ac7cd1" providerId="LiveId" clId="{212D7C6D-4BBC-47E5-AE29-240BBE800B3C}" dt="2021-12-04T10:12:16.856" v="5159"/>
        <pc:sldMkLst>
          <pc:docMk/>
          <pc:sldMk cId="3006853501" sldId="295"/>
        </pc:sldMkLst>
      </pc:sldChg>
      <pc:sldChg chg="add setBg">
        <pc:chgData name="kang chae ree" userId="76402a6565ac7cd1" providerId="LiveId" clId="{212D7C6D-4BBC-47E5-AE29-240BBE800B3C}" dt="2021-12-04T10:12:16.856" v="5159"/>
        <pc:sldMkLst>
          <pc:docMk/>
          <pc:sldMk cId="1989936846" sldId="296"/>
        </pc:sldMkLst>
      </pc:sldChg>
      <pc:sldChg chg="add setBg">
        <pc:chgData name="kang chae ree" userId="76402a6565ac7cd1" providerId="LiveId" clId="{212D7C6D-4BBC-47E5-AE29-240BBE800B3C}" dt="2021-12-04T10:12:16.856" v="5159"/>
        <pc:sldMkLst>
          <pc:docMk/>
          <pc:sldMk cId="1450038452" sldId="297"/>
        </pc:sldMkLst>
      </pc:sldChg>
      <pc:sldChg chg="addSp delSp modSp add mod modNotesTx">
        <pc:chgData name="kang chae ree" userId="76402a6565ac7cd1" providerId="LiveId" clId="{212D7C6D-4BBC-47E5-AE29-240BBE800B3C}" dt="2021-12-05T04:16:12.201" v="5766" actId="1036"/>
        <pc:sldMkLst>
          <pc:docMk/>
          <pc:sldMk cId="3003535947" sldId="298"/>
        </pc:sldMkLst>
        <pc:spChg chg="mod">
          <ac:chgData name="kang chae ree" userId="76402a6565ac7cd1" providerId="LiveId" clId="{212D7C6D-4BBC-47E5-AE29-240BBE800B3C}" dt="2021-12-05T03:57:06.604" v="5504" actId="20577"/>
          <ac:spMkLst>
            <pc:docMk/>
            <pc:sldMk cId="3003535947" sldId="298"/>
            <ac:spMk id="5" creationId="{4A1F01A1-D998-4DBE-84B4-F431195B04D6}"/>
          </ac:spMkLst>
        </pc:spChg>
        <pc:spChg chg="add mod">
          <ac:chgData name="kang chae ree" userId="76402a6565ac7cd1" providerId="LiveId" clId="{212D7C6D-4BBC-47E5-AE29-240BBE800B3C}" dt="2021-12-05T04:16:12.201" v="5766" actId="1036"/>
          <ac:spMkLst>
            <pc:docMk/>
            <pc:sldMk cId="3003535947" sldId="298"/>
            <ac:spMk id="6" creationId="{DBB9433E-4F55-4B49-98DF-7C4D57A21C30}"/>
          </ac:spMkLst>
        </pc:spChg>
        <pc:picChg chg="del">
          <ac:chgData name="kang chae ree" userId="76402a6565ac7cd1" providerId="LiveId" clId="{212D7C6D-4BBC-47E5-AE29-240BBE800B3C}" dt="2021-12-05T03:56:00.989" v="5473" actId="478"/>
          <ac:picMkLst>
            <pc:docMk/>
            <pc:sldMk cId="3003535947" sldId="298"/>
            <ac:picMk id="9218" creationId="{CCA7C291-D94A-4412-A79A-AA4DA84FC9F8}"/>
          </ac:picMkLst>
        </pc:picChg>
      </pc:sldChg>
      <pc:sldChg chg="add modNotesTx">
        <pc:chgData name="kang chae ree" userId="76402a6565ac7cd1" providerId="LiveId" clId="{212D7C6D-4BBC-47E5-AE29-240BBE800B3C}" dt="2021-12-06T06:57:02.637" v="11815" actId="20577"/>
        <pc:sldMkLst>
          <pc:docMk/>
          <pc:sldMk cId="742734823" sldId="299"/>
        </pc:sldMkLst>
      </pc:sldChg>
      <pc:sldChg chg="addSp delSp modSp add mod modNotesTx">
        <pc:chgData name="kang chae ree" userId="76402a6565ac7cd1" providerId="LiveId" clId="{212D7C6D-4BBC-47E5-AE29-240BBE800B3C}" dt="2021-12-06T14:14:39.416" v="13441" actId="20577"/>
        <pc:sldMkLst>
          <pc:docMk/>
          <pc:sldMk cId="1384718171" sldId="300"/>
        </pc:sldMkLst>
        <pc:spChg chg="add mod">
          <ac:chgData name="kang chae ree" userId="76402a6565ac7cd1" providerId="LiveId" clId="{212D7C6D-4BBC-47E5-AE29-240BBE800B3C}" dt="2021-12-06T06:36:53.075" v="10350" actId="20577"/>
          <ac:spMkLst>
            <pc:docMk/>
            <pc:sldMk cId="1384718171" sldId="300"/>
            <ac:spMk id="2" creationId="{1F339214-9AA2-4147-85FE-29DDF33E5753}"/>
          </ac:spMkLst>
        </pc:spChg>
        <pc:spChg chg="add mod">
          <ac:chgData name="kang chae ree" userId="76402a6565ac7cd1" providerId="LiveId" clId="{212D7C6D-4BBC-47E5-AE29-240BBE800B3C}" dt="2021-12-06T06:25:08.279" v="9212" actId="1036"/>
          <ac:spMkLst>
            <pc:docMk/>
            <pc:sldMk cId="1384718171" sldId="300"/>
            <ac:spMk id="4" creationId="{A29B96B4-5A0C-49C7-BF2A-E8DC4C7E0E6E}"/>
          </ac:spMkLst>
        </pc:spChg>
        <pc:spChg chg="mod">
          <ac:chgData name="kang chae ree" userId="76402a6565ac7cd1" providerId="LiveId" clId="{212D7C6D-4BBC-47E5-AE29-240BBE800B3C}" dt="2021-12-06T05:22:40.520" v="8077" actId="20577"/>
          <ac:spMkLst>
            <pc:docMk/>
            <pc:sldMk cId="1384718171" sldId="300"/>
            <ac:spMk id="5" creationId="{4A1F01A1-D998-4DBE-84B4-F431195B04D6}"/>
          </ac:spMkLst>
        </pc:spChg>
        <pc:spChg chg="add mod">
          <ac:chgData name="kang chae ree" userId="76402a6565ac7cd1" providerId="LiveId" clId="{212D7C6D-4BBC-47E5-AE29-240BBE800B3C}" dt="2021-12-06T06:25:02.190" v="9203" actId="14100"/>
          <ac:spMkLst>
            <pc:docMk/>
            <pc:sldMk cId="1384718171" sldId="300"/>
            <ac:spMk id="10" creationId="{87C824F4-A0CE-4CFE-AABC-A1302384C42E}"/>
          </ac:spMkLst>
        </pc:spChg>
        <pc:spChg chg="add mod">
          <ac:chgData name="kang chae ree" userId="76402a6565ac7cd1" providerId="LiveId" clId="{212D7C6D-4BBC-47E5-AE29-240BBE800B3C}" dt="2021-12-06T14:14:39.416" v="13441" actId="20577"/>
          <ac:spMkLst>
            <pc:docMk/>
            <pc:sldMk cId="1384718171" sldId="300"/>
            <ac:spMk id="11" creationId="{4C52D791-66E0-4AEA-876F-97F6B4257B7F}"/>
          </ac:spMkLst>
        </pc:spChg>
        <pc:graphicFrameChg chg="add mod modGraphic">
          <ac:chgData name="kang chae ree" userId="76402a6565ac7cd1" providerId="LiveId" clId="{212D7C6D-4BBC-47E5-AE29-240BBE800B3C}" dt="2021-12-06T06:45:23.818" v="11183" actId="1038"/>
          <ac:graphicFrameMkLst>
            <pc:docMk/>
            <pc:sldMk cId="1384718171" sldId="300"/>
            <ac:graphicFrameMk id="3" creationId="{9E9F9947-546D-4E90-B2BD-50CC51705BDC}"/>
          </ac:graphicFrameMkLst>
        </pc:graphicFrameChg>
        <pc:picChg chg="add mod">
          <ac:chgData name="kang chae ree" userId="76402a6565ac7cd1" providerId="LiveId" clId="{212D7C6D-4BBC-47E5-AE29-240BBE800B3C}" dt="2021-12-06T06:24:47.634" v="9185" actId="1035"/>
          <ac:picMkLst>
            <pc:docMk/>
            <pc:sldMk cId="1384718171" sldId="300"/>
            <ac:picMk id="6" creationId="{CF34BEB5-320B-4B13-A035-3948A6971A50}"/>
          </ac:picMkLst>
        </pc:picChg>
        <pc:picChg chg="add del">
          <ac:chgData name="kang chae ree" userId="76402a6565ac7cd1" providerId="LiveId" clId="{212D7C6D-4BBC-47E5-AE29-240BBE800B3C}" dt="2021-12-06T05:07:17.148" v="7638" actId="478"/>
          <ac:picMkLst>
            <pc:docMk/>
            <pc:sldMk cId="1384718171" sldId="300"/>
            <ac:picMk id="9218" creationId="{CCA7C291-D94A-4412-A79A-AA4DA84FC9F8}"/>
          </ac:picMkLst>
        </pc:picChg>
      </pc:sldChg>
      <pc:sldChg chg="addSp delSp modSp add mod modNotesTx">
        <pc:chgData name="kang chae ree" userId="76402a6565ac7cd1" providerId="LiveId" clId="{212D7C6D-4BBC-47E5-AE29-240BBE800B3C}" dt="2021-12-06T07:08:55.296" v="13130" actId="1036"/>
        <pc:sldMkLst>
          <pc:docMk/>
          <pc:sldMk cId="847103955" sldId="301"/>
        </pc:sldMkLst>
        <pc:spChg chg="mod">
          <ac:chgData name="kang chae ree" userId="76402a6565ac7cd1" providerId="LiveId" clId="{212D7C6D-4BBC-47E5-AE29-240BBE800B3C}" dt="2021-12-06T07:08:55.296" v="13130" actId="1036"/>
          <ac:spMkLst>
            <pc:docMk/>
            <pc:sldMk cId="847103955" sldId="301"/>
            <ac:spMk id="2" creationId="{1F339214-9AA2-4147-85FE-29DDF33E5753}"/>
          </ac:spMkLst>
        </pc:spChg>
        <pc:spChg chg="mod">
          <ac:chgData name="kang chae ree" userId="76402a6565ac7cd1" providerId="LiveId" clId="{212D7C6D-4BBC-47E5-AE29-240BBE800B3C}" dt="2021-12-06T05:22:44.255" v="8078" actId="20577"/>
          <ac:spMkLst>
            <pc:docMk/>
            <pc:sldMk cId="847103955" sldId="301"/>
            <ac:spMk id="5" creationId="{4A1F01A1-D998-4DBE-84B4-F431195B04D6}"/>
          </ac:spMkLst>
        </pc:spChg>
        <pc:picChg chg="del">
          <ac:chgData name="kang chae ree" userId="76402a6565ac7cd1" providerId="LiveId" clId="{212D7C6D-4BBC-47E5-AE29-240BBE800B3C}" dt="2021-12-06T05:22:45.930" v="8079" actId="478"/>
          <ac:picMkLst>
            <pc:docMk/>
            <pc:sldMk cId="847103955" sldId="301"/>
            <ac:picMk id="6" creationId="{CF34BEB5-320B-4B13-A035-3948A6971A50}"/>
          </ac:picMkLst>
        </pc:picChg>
        <pc:picChg chg="add mod">
          <ac:chgData name="kang chae ree" userId="76402a6565ac7cd1" providerId="LiveId" clId="{212D7C6D-4BBC-47E5-AE29-240BBE800B3C}" dt="2021-12-06T07:08:51.607" v="13122" actId="1076"/>
          <ac:picMkLst>
            <pc:docMk/>
            <pc:sldMk cId="847103955" sldId="301"/>
            <ac:picMk id="1026" creationId="{48F5D45A-D476-4441-B5AF-B969FDB87346}"/>
          </ac:picMkLst>
        </pc:picChg>
      </pc:sldChg>
      <pc:sldChg chg="addSp delSp modSp add mod modNotesTx">
        <pc:chgData name="kang chae ree" userId="76402a6565ac7cd1" providerId="LiveId" clId="{212D7C6D-4BBC-47E5-AE29-240BBE800B3C}" dt="2021-12-06T16:04:00.644" v="14312" actId="20577"/>
        <pc:sldMkLst>
          <pc:docMk/>
          <pc:sldMk cId="1245906219" sldId="302"/>
        </pc:sldMkLst>
        <pc:spChg chg="mod">
          <ac:chgData name="kang chae ree" userId="76402a6565ac7cd1" providerId="LiveId" clId="{212D7C6D-4BBC-47E5-AE29-240BBE800B3C}" dt="2021-12-06T15:11:11.454" v="13492" actId="20577"/>
          <ac:spMkLst>
            <pc:docMk/>
            <pc:sldMk cId="1245906219" sldId="302"/>
            <ac:spMk id="4" creationId="{7B2FADCC-7D42-4822-9EE5-5C029B386829}"/>
          </ac:spMkLst>
        </pc:spChg>
        <pc:spChg chg="mod">
          <ac:chgData name="kang chae ree" userId="76402a6565ac7cd1" providerId="LiveId" clId="{212D7C6D-4BBC-47E5-AE29-240BBE800B3C}" dt="2021-12-06T15:13:45.668" v="13533" actId="1076"/>
          <ac:spMkLst>
            <pc:docMk/>
            <pc:sldMk cId="1245906219" sldId="302"/>
            <ac:spMk id="6" creationId="{FDA21089-AC9F-41FC-9B29-3E585A45CE1A}"/>
          </ac:spMkLst>
        </pc:spChg>
        <pc:spChg chg="add mod">
          <ac:chgData name="kang chae ree" userId="76402a6565ac7cd1" providerId="LiveId" clId="{212D7C6D-4BBC-47E5-AE29-240BBE800B3C}" dt="2021-12-06T15:27:41.882" v="14256" actId="14100"/>
          <ac:spMkLst>
            <pc:docMk/>
            <pc:sldMk cId="1245906219" sldId="302"/>
            <ac:spMk id="7" creationId="{0C1AF11C-6F2C-4FD5-8D2A-C33E0B7DD4B5}"/>
          </ac:spMkLst>
        </pc:spChg>
        <pc:graphicFrameChg chg="del">
          <ac:chgData name="kang chae ree" userId="76402a6565ac7cd1" providerId="LiveId" clId="{212D7C6D-4BBC-47E5-AE29-240BBE800B3C}" dt="2021-12-06T15:11:16.694" v="13493" actId="478"/>
          <ac:graphicFrameMkLst>
            <pc:docMk/>
            <pc:sldMk cId="1245906219" sldId="302"/>
            <ac:graphicFrameMk id="11" creationId="{D804DCC9-E28E-422E-9DFF-BC197EFBD4CA}"/>
          </ac:graphicFrameMkLst>
        </pc:graphicFrameChg>
      </pc:sldChg>
      <pc:sldMasterChg chg="setBg modSldLayout">
        <pc:chgData name="kang chae ree" userId="76402a6565ac7cd1" providerId="LiveId" clId="{212D7C6D-4BBC-47E5-AE29-240BBE800B3C}" dt="2021-12-04T07:05:05.713" v="202"/>
        <pc:sldMasterMkLst>
          <pc:docMk/>
          <pc:sldMasterMk cId="1173153104" sldId="2147483660"/>
        </pc:sldMasterMkLst>
        <pc:sldLayoutChg chg="setBg">
          <pc:chgData name="kang chae ree" userId="76402a6565ac7cd1" providerId="LiveId" clId="{212D7C6D-4BBC-47E5-AE29-240BBE800B3C}" dt="2021-12-04T07:05:05.713" v="202"/>
          <pc:sldLayoutMkLst>
            <pc:docMk/>
            <pc:sldMasterMk cId="1173153104" sldId="2147483660"/>
            <pc:sldLayoutMk cId="2088787810" sldId="2147483661"/>
          </pc:sldLayoutMkLst>
        </pc:sldLayoutChg>
        <pc:sldLayoutChg chg="setBg">
          <pc:chgData name="kang chae ree" userId="76402a6565ac7cd1" providerId="LiveId" clId="{212D7C6D-4BBC-47E5-AE29-240BBE800B3C}" dt="2021-12-04T07:05:05.713" v="202"/>
          <pc:sldLayoutMkLst>
            <pc:docMk/>
            <pc:sldMasterMk cId="1173153104" sldId="2147483660"/>
            <pc:sldLayoutMk cId="4084345052" sldId="2147483662"/>
          </pc:sldLayoutMkLst>
        </pc:sldLayoutChg>
        <pc:sldLayoutChg chg="setBg">
          <pc:chgData name="kang chae ree" userId="76402a6565ac7cd1" providerId="LiveId" clId="{212D7C6D-4BBC-47E5-AE29-240BBE800B3C}" dt="2021-12-04T07:05:05.713" v="202"/>
          <pc:sldLayoutMkLst>
            <pc:docMk/>
            <pc:sldMasterMk cId="1173153104" sldId="2147483660"/>
            <pc:sldLayoutMk cId="3418113652" sldId="2147483663"/>
          </pc:sldLayoutMkLst>
        </pc:sldLayoutChg>
        <pc:sldLayoutChg chg="setBg">
          <pc:chgData name="kang chae ree" userId="76402a6565ac7cd1" providerId="LiveId" clId="{212D7C6D-4BBC-47E5-AE29-240BBE800B3C}" dt="2021-12-04T07:05:05.713" v="202"/>
          <pc:sldLayoutMkLst>
            <pc:docMk/>
            <pc:sldMasterMk cId="1173153104" sldId="2147483660"/>
            <pc:sldLayoutMk cId="1546785054" sldId="2147483664"/>
          </pc:sldLayoutMkLst>
        </pc:sldLayoutChg>
        <pc:sldLayoutChg chg="setBg">
          <pc:chgData name="kang chae ree" userId="76402a6565ac7cd1" providerId="LiveId" clId="{212D7C6D-4BBC-47E5-AE29-240BBE800B3C}" dt="2021-12-04T07:05:05.713" v="202"/>
          <pc:sldLayoutMkLst>
            <pc:docMk/>
            <pc:sldMasterMk cId="1173153104" sldId="2147483660"/>
            <pc:sldLayoutMk cId="1731423234" sldId="2147483665"/>
          </pc:sldLayoutMkLst>
        </pc:sldLayoutChg>
        <pc:sldLayoutChg chg="setBg">
          <pc:chgData name="kang chae ree" userId="76402a6565ac7cd1" providerId="LiveId" clId="{212D7C6D-4BBC-47E5-AE29-240BBE800B3C}" dt="2021-12-04T07:05:05.713" v="202"/>
          <pc:sldLayoutMkLst>
            <pc:docMk/>
            <pc:sldMasterMk cId="1173153104" sldId="2147483660"/>
            <pc:sldLayoutMk cId="3117085915" sldId="2147483666"/>
          </pc:sldLayoutMkLst>
        </pc:sldLayoutChg>
        <pc:sldLayoutChg chg="setBg">
          <pc:chgData name="kang chae ree" userId="76402a6565ac7cd1" providerId="LiveId" clId="{212D7C6D-4BBC-47E5-AE29-240BBE800B3C}" dt="2021-12-04T07:05:05.713" v="202"/>
          <pc:sldLayoutMkLst>
            <pc:docMk/>
            <pc:sldMasterMk cId="1173153104" sldId="2147483660"/>
            <pc:sldLayoutMk cId="2171058616" sldId="2147483667"/>
          </pc:sldLayoutMkLst>
        </pc:sldLayoutChg>
        <pc:sldLayoutChg chg="setBg">
          <pc:chgData name="kang chae ree" userId="76402a6565ac7cd1" providerId="LiveId" clId="{212D7C6D-4BBC-47E5-AE29-240BBE800B3C}" dt="2021-12-04T07:05:05.713" v="202"/>
          <pc:sldLayoutMkLst>
            <pc:docMk/>
            <pc:sldMasterMk cId="1173153104" sldId="2147483660"/>
            <pc:sldLayoutMk cId="425441901" sldId="2147483668"/>
          </pc:sldLayoutMkLst>
        </pc:sldLayoutChg>
        <pc:sldLayoutChg chg="setBg">
          <pc:chgData name="kang chae ree" userId="76402a6565ac7cd1" providerId="LiveId" clId="{212D7C6D-4BBC-47E5-AE29-240BBE800B3C}" dt="2021-12-04T07:05:05.713" v="202"/>
          <pc:sldLayoutMkLst>
            <pc:docMk/>
            <pc:sldMasterMk cId="1173153104" sldId="2147483660"/>
            <pc:sldLayoutMk cId="1370745862" sldId="2147483669"/>
          </pc:sldLayoutMkLst>
        </pc:sldLayoutChg>
        <pc:sldLayoutChg chg="setBg">
          <pc:chgData name="kang chae ree" userId="76402a6565ac7cd1" providerId="LiveId" clId="{212D7C6D-4BBC-47E5-AE29-240BBE800B3C}" dt="2021-12-04T07:05:05.713" v="202"/>
          <pc:sldLayoutMkLst>
            <pc:docMk/>
            <pc:sldMasterMk cId="1173153104" sldId="2147483660"/>
            <pc:sldLayoutMk cId="3156052662" sldId="2147483670"/>
          </pc:sldLayoutMkLst>
        </pc:sldLayoutChg>
        <pc:sldLayoutChg chg="setBg">
          <pc:chgData name="kang chae ree" userId="76402a6565ac7cd1" providerId="LiveId" clId="{212D7C6D-4BBC-47E5-AE29-240BBE800B3C}" dt="2021-12-04T07:05:05.713" v="202"/>
          <pc:sldLayoutMkLst>
            <pc:docMk/>
            <pc:sldMasterMk cId="1173153104" sldId="2147483660"/>
            <pc:sldLayoutMk cId="1293673889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69B35-2C0D-4BBE-960E-1002880A504A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8740B-E26F-4D54-9C7A-CF1D0CEB35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07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005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왼쪽은 </a:t>
            </a:r>
            <a:r>
              <a:rPr lang="en-US" altLang="ko-KR" dirty="0" err="1"/>
              <a:t>imagenet</a:t>
            </a:r>
            <a:r>
              <a:rPr lang="ko-KR" altLang="en-US" dirty="0"/>
              <a:t>에서 </a:t>
            </a:r>
            <a:r>
              <a:rPr lang="en-US" altLang="ko-KR" dirty="0"/>
              <a:t>finetuning</a:t>
            </a:r>
            <a:r>
              <a:rPr lang="ko-KR" altLang="en-US" dirty="0"/>
              <a:t>하고 오른쪽은 </a:t>
            </a:r>
            <a:r>
              <a:rPr lang="en-US" altLang="ko-KR" dirty="0"/>
              <a:t>cifar10</a:t>
            </a:r>
            <a:r>
              <a:rPr lang="ko-KR" altLang="en-US" dirty="0"/>
              <a:t>에서 </a:t>
            </a:r>
            <a:r>
              <a:rPr lang="en-US" altLang="ko-KR" dirty="0"/>
              <a:t>finetuning</a:t>
            </a:r>
            <a:r>
              <a:rPr lang="ko-KR" altLang="en-US" dirty="0"/>
              <a:t>한 건데 </a:t>
            </a:r>
            <a:endParaRPr lang="en-US" altLang="ko-KR" dirty="0"/>
          </a:p>
          <a:p>
            <a:r>
              <a:rPr lang="ko-KR" altLang="en-US" dirty="0"/>
              <a:t>두 모델 다 </a:t>
            </a:r>
            <a:r>
              <a:rPr lang="en-US" altLang="ko-KR" dirty="0"/>
              <a:t>accuracy</a:t>
            </a:r>
            <a:r>
              <a:rPr lang="ko-KR" altLang="en-US" dirty="0"/>
              <a:t>가 높게 나왔고 </a:t>
            </a:r>
            <a:r>
              <a:rPr lang="en-US" altLang="ko-KR" dirty="0"/>
              <a:t>ImageNet</a:t>
            </a:r>
            <a:r>
              <a:rPr lang="ko-KR" altLang="en-US" dirty="0"/>
              <a:t>에서 </a:t>
            </a:r>
            <a:r>
              <a:rPr lang="en-US" altLang="ko-KR" dirty="0"/>
              <a:t>finetuning</a:t>
            </a:r>
            <a:r>
              <a:rPr lang="ko-KR" altLang="en-US" dirty="0"/>
              <a:t>한 모델이 </a:t>
            </a:r>
            <a:r>
              <a:rPr lang="en-US" altLang="ko-KR" dirty="0"/>
              <a:t>0.9894</a:t>
            </a:r>
            <a:r>
              <a:rPr lang="ko-KR" altLang="en-US" dirty="0"/>
              <a:t>로 약간 더 높게 나온 것을 알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저희가 목표로 한 </a:t>
            </a:r>
            <a:r>
              <a:rPr lang="ko-KR" altLang="en-US" dirty="0" err="1"/>
              <a:t>과일이미지</a:t>
            </a:r>
            <a:r>
              <a:rPr lang="ko-KR" altLang="en-US" dirty="0"/>
              <a:t> 분류에 </a:t>
            </a:r>
            <a:r>
              <a:rPr lang="en-US" altLang="ko-KR" dirty="0"/>
              <a:t>ImageNet</a:t>
            </a:r>
            <a:r>
              <a:rPr lang="ko-KR" altLang="en-US" dirty="0"/>
              <a:t>에서 </a:t>
            </a:r>
            <a:r>
              <a:rPr lang="en-US" altLang="ko-KR" dirty="0"/>
              <a:t>finetuning</a:t>
            </a:r>
            <a:r>
              <a:rPr lang="ko-KR" altLang="en-US" dirty="0"/>
              <a:t>하는 것이 조금 더 적합해서 높게 나온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482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 err="1"/>
              <a:t>Imagenet</a:t>
            </a:r>
            <a:r>
              <a:rPr lang="ko-KR" altLang="en-US" dirty="0"/>
              <a:t>에서 </a:t>
            </a:r>
            <a:r>
              <a:rPr lang="en-US" altLang="ko-KR" dirty="0"/>
              <a:t>fine-tuning</a:t>
            </a:r>
            <a:r>
              <a:rPr lang="ko-KR" altLang="en-US" dirty="0"/>
              <a:t>한 모델의 수렴 속도가 더 빠르다는 것을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목표로 하는 </a:t>
            </a:r>
            <a:r>
              <a:rPr lang="en-US" altLang="ko-KR" dirty="0"/>
              <a:t>task</a:t>
            </a:r>
            <a:r>
              <a:rPr lang="ko-KR" altLang="en-US" dirty="0"/>
              <a:t>에</a:t>
            </a:r>
            <a:r>
              <a:rPr lang="en-US" altLang="ko-KR" dirty="0"/>
              <a:t>,</a:t>
            </a:r>
            <a:r>
              <a:rPr lang="ko-KR" altLang="en-US" dirty="0"/>
              <a:t> 더 적절한 데이터에서 </a:t>
            </a:r>
            <a:r>
              <a:rPr lang="en-US" altLang="ko-KR" dirty="0"/>
              <a:t>fine tuning</a:t>
            </a:r>
            <a:r>
              <a:rPr lang="ko-KR" altLang="en-US" dirty="0"/>
              <a:t>한 모델을 사용하는 것이 중요하다는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34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지금까지는</a:t>
            </a:r>
            <a:r>
              <a:rPr lang="en-US" altLang="ko-KR" dirty="0"/>
              <a:t>Fine Tuning</a:t>
            </a:r>
            <a:r>
              <a:rPr lang="ko-KR" altLang="en-US" dirty="0"/>
              <a:t>을 다르게 한 </a:t>
            </a:r>
            <a:r>
              <a:rPr lang="en-US" altLang="ko-KR" dirty="0"/>
              <a:t>vit </a:t>
            </a:r>
            <a:r>
              <a:rPr lang="ko-KR" altLang="en-US" dirty="0"/>
              <a:t>모델을 비교했고 이번에는 </a:t>
            </a:r>
            <a:r>
              <a:rPr lang="en-US" altLang="ko-KR" dirty="0"/>
              <a:t>Vit</a:t>
            </a:r>
            <a:r>
              <a:rPr lang="ko-KR" altLang="en-US" dirty="0"/>
              <a:t>와 </a:t>
            </a:r>
            <a:r>
              <a:rPr lang="en-US" altLang="ko-KR" dirty="0"/>
              <a:t>CNN</a:t>
            </a:r>
            <a:r>
              <a:rPr lang="ko-KR" altLang="en-US" dirty="0"/>
              <a:t>을 비교해보겠습니다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논문에서도 </a:t>
            </a:r>
            <a:r>
              <a:rPr lang="en-US" altLang="ko-KR" dirty="0" err="1"/>
              <a:t>ViT</a:t>
            </a:r>
            <a:r>
              <a:rPr lang="ko-KR" altLang="en-US" dirty="0"/>
              <a:t>는 </a:t>
            </a:r>
            <a:r>
              <a:rPr lang="en-US" altLang="ko-KR" dirty="0"/>
              <a:t>JFT-300M</a:t>
            </a:r>
            <a:r>
              <a:rPr lang="ko-KR" altLang="en-US" dirty="0"/>
              <a:t>에서 사전학습을 한 경우 다른 </a:t>
            </a:r>
            <a:r>
              <a:rPr lang="en-US" altLang="ko-KR" dirty="0" err="1"/>
              <a:t>SotA</a:t>
            </a:r>
            <a:r>
              <a:rPr lang="ko-KR" altLang="en-US" dirty="0"/>
              <a:t>를 달성한 </a:t>
            </a:r>
            <a:r>
              <a:rPr lang="en-US" altLang="ko-KR" dirty="0"/>
              <a:t>CNN(</a:t>
            </a:r>
            <a:r>
              <a:rPr lang="ko-KR" altLang="en-US" dirty="0"/>
              <a:t>예를 들면 </a:t>
            </a:r>
            <a:r>
              <a:rPr lang="en-US" altLang="ko-KR" dirty="0" err="1"/>
              <a:t>ResNet</a:t>
            </a:r>
            <a:r>
              <a:rPr lang="ko-KR" altLang="en-US" dirty="0"/>
              <a:t>에서 학습한 </a:t>
            </a:r>
            <a:r>
              <a:rPr lang="en-US" altLang="ko-KR" dirty="0" err="1"/>
              <a:t>BiT</a:t>
            </a:r>
            <a:r>
              <a:rPr lang="en-US" altLang="ko-KR" dirty="0"/>
              <a:t>)</a:t>
            </a:r>
            <a:r>
              <a:rPr lang="ko-KR" altLang="en-US" dirty="0"/>
              <a:t>을 능가하는 성능을 보여주지만 작은 데이터에서 사전학습을 한 경우 </a:t>
            </a:r>
            <a:r>
              <a:rPr lang="en-US" altLang="ko-KR" dirty="0"/>
              <a:t>CNN</a:t>
            </a:r>
            <a:r>
              <a:rPr lang="ko-KR" altLang="en-US" dirty="0"/>
              <a:t>을 넘지 못한다고 언급한 바가 있어서</a:t>
            </a:r>
            <a:r>
              <a:rPr lang="en-US" altLang="ko-KR" dirty="0"/>
              <a:t> </a:t>
            </a:r>
            <a:r>
              <a:rPr lang="ko-KR" altLang="en-US" dirty="0"/>
              <a:t>실제로 확인해보기 위해 비교를 수행했습니다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CNN</a:t>
            </a:r>
            <a:r>
              <a:rPr lang="ko-KR" altLang="en-US" dirty="0"/>
              <a:t>은 </a:t>
            </a:r>
            <a:r>
              <a:rPr lang="en-US" altLang="ko-KR" dirty="0"/>
              <a:t>CONV layer</a:t>
            </a:r>
            <a:r>
              <a:rPr lang="ko-KR" altLang="en-US" dirty="0"/>
              <a:t>에서 데이터의 특징을 추출하고 </a:t>
            </a:r>
            <a:r>
              <a:rPr lang="en-US" altLang="ko-KR" dirty="0"/>
              <a:t>pooling layer</a:t>
            </a:r>
            <a:r>
              <a:rPr lang="ko-KR" altLang="en-US" dirty="0"/>
              <a:t>에서 </a:t>
            </a:r>
            <a:r>
              <a:rPr lang="en-US" altLang="ko-KR" dirty="0"/>
              <a:t>max</a:t>
            </a:r>
            <a:r>
              <a:rPr lang="ko-KR" altLang="en-US" dirty="0" err="1"/>
              <a:t>값등</a:t>
            </a:r>
            <a:r>
              <a:rPr lang="ko-KR" altLang="en-US" dirty="0"/>
              <a:t> 특징을 압축하는 과정을 거칩니다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다음 </a:t>
            </a:r>
            <a:r>
              <a:rPr lang="en-US" altLang="ko-KR" dirty="0"/>
              <a:t>Flat layer</a:t>
            </a:r>
            <a:r>
              <a:rPr lang="ko-KR" altLang="en-US" dirty="0"/>
              <a:t>를 통해서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extractor</a:t>
            </a:r>
            <a:r>
              <a:rPr lang="ko-KR" altLang="en-US" dirty="0"/>
              <a:t>에서 출력된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텐서를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차원 벡터로 바꿔주고 완전연결층을 의미하는 </a:t>
            </a:r>
            <a:r>
              <a:rPr lang="en-US" altLang="ko-KR" dirty="0"/>
              <a:t>dense layer</a:t>
            </a:r>
            <a:r>
              <a:rPr lang="ko-KR" altLang="en-US" dirty="0"/>
              <a:t>를 넣어서 마지막 레이어에서 </a:t>
            </a:r>
            <a:r>
              <a:rPr lang="en-US" altLang="ko-KR" dirty="0"/>
              <a:t>output</a:t>
            </a:r>
            <a:r>
              <a:rPr lang="ko-KR" altLang="en-US" dirty="0"/>
              <a:t>을 도출하게 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577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131</a:t>
            </a:r>
            <a:r>
              <a:rPr lang="ko-KR" altLang="en-US" dirty="0"/>
              <a:t> 종류의 과일을 다 분석하려고 했으나 파라메터가 많아서 세션이 멈춰서 </a:t>
            </a:r>
            <a:r>
              <a:rPr lang="en-US" altLang="ko-KR" dirty="0" err="1"/>
              <a:t>cnn</a:t>
            </a:r>
            <a:r>
              <a:rPr lang="ko-KR" altLang="en-US" dirty="0"/>
              <a:t>과의 비교에서는 가장 많이 등장한 과일 </a:t>
            </a:r>
            <a:r>
              <a:rPr lang="en-US" altLang="ko-KR" dirty="0"/>
              <a:t>9</a:t>
            </a:r>
            <a:r>
              <a:rPr lang="ko-KR" altLang="en-US" dirty="0"/>
              <a:t>종류로 분석을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많이 등장한 과일 </a:t>
            </a:r>
            <a:r>
              <a:rPr lang="en-US" altLang="ko-KR" dirty="0"/>
              <a:t>9</a:t>
            </a:r>
            <a:r>
              <a:rPr lang="ko-KR" altLang="en-US" dirty="0"/>
              <a:t>개는 요런 것들이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677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먼저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cnn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모델을 설명하자면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convolution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레이어와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풀링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레이어 연결했고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overfitting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막기 위해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drop out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층 추가했습니다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차원 벡터로 만들어주는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레이어를 추가해서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dense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레이어와 연결하고 출력층의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activation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함수는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다중분류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중간에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dropout layer: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층과 층 사이의 연결을 랜덤하게 끊어서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overfitting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막음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18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Cnn</a:t>
            </a:r>
            <a:r>
              <a:rPr lang="ko-KR" altLang="en-US" dirty="0"/>
              <a:t>으로 돌린 결과이고 </a:t>
            </a:r>
            <a:r>
              <a:rPr lang="en-US" altLang="ko-KR" dirty="0"/>
              <a:t>validation accuracy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 나와서 아주 높은 정확도를 보임을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18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종류의 과일을 분석한 </a:t>
            </a:r>
            <a:r>
              <a:rPr lang="en-US" altLang="ko-KR" dirty="0" err="1"/>
              <a:t>cnn</a:t>
            </a:r>
            <a:r>
              <a:rPr lang="ko-KR" altLang="en-US" dirty="0"/>
              <a:t>과 비교하기 위해서 </a:t>
            </a:r>
            <a:r>
              <a:rPr lang="en-US" altLang="ko-KR" dirty="0"/>
              <a:t>Vit</a:t>
            </a:r>
            <a:r>
              <a:rPr lang="ko-KR" altLang="en-US" dirty="0"/>
              <a:t>도 같은 </a:t>
            </a:r>
            <a:r>
              <a:rPr lang="en-US" altLang="ko-KR" dirty="0"/>
              <a:t>9</a:t>
            </a:r>
            <a:r>
              <a:rPr lang="ko-KR" altLang="en-US" dirty="0"/>
              <a:t>종류의 과일을 가지고 분석을 진행했고 </a:t>
            </a:r>
            <a:r>
              <a:rPr lang="en-US" altLang="ko-KR" dirty="0"/>
              <a:t>validation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가 </a:t>
            </a:r>
            <a:r>
              <a:rPr lang="en-US" altLang="ko-KR" dirty="0"/>
              <a:t>0.9918</a:t>
            </a:r>
            <a:r>
              <a:rPr lang="ko-KR" altLang="en-US" dirty="0"/>
              <a:t>로 높지만 </a:t>
            </a:r>
            <a:r>
              <a:rPr lang="en-US" altLang="ko-KR" dirty="0" err="1"/>
              <a:t>cnn</a:t>
            </a:r>
            <a:r>
              <a:rPr lang="ko-KR" altLang="en-US" dirty="0"/>
              <a:t>보다는 낮게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25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42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한 분석을 비교해보면 </a:t>
            </a:r>
            <a:r>
              <a:rPr lang="en-US" altLang="ko-KR" dirty="0"/>
              <a:t>131</a:t>
            </a:r>
            <a:r>
              <a:rPr lang="ko-KR" altLang="en-US" dirty="0"/>
              <a:t>종류의 과일을 분석한 경우에 </a:t>
            </a:r>
            <a:r>
              <a:rPr lang="en-US" altLang="ko-KR" dirty="0" err="1"/>
              <a:t>imagenet</a:t>
            </a:r>
            <a:r>
              <a:rPr lang="ko-KR" altLang="en-US" dirty="0"/>
              <a:t>에서 </a:t>
            </a:r>
            <a:r>
              <a:rPr lang="en-US" altLang="ko-KR" dirty="0"/>
              <a:t>finetuning</a:t>
            </a:r>
            <a:r>
              <a:rPr lang="ko-KR" altLang="en-US" dirty="0"/>
              <a:t>한 모델의 성능이 더 높게 나왔고 이는 </a:t>
            </a:r>
            <a:r>
              <a:rPr lang="en-US" altLang="ko-KR" dirty="0"/>
              <a:t>ImageNet</a:t>
            </a:r>
            <a:r>
              <a:rPr lang="ko-KR" altLang="en-US" dirty="0"/>
              <a:t>의 데이터가 저희의 목표였던 </a:t>
            </a:r>
            <a:r>
              <a:rPr lang="ko-KR" altLang="en-US" dirty="0" err="1"/>
              <a:t>과일이미지</a:t>
            </a:r>
            <a:r>
              <a:rPr lang="ko-KR" altLang="en-US" dirty="0"/>
              <a:t> 분류에 더 적합해서 높게 </a:t>
            </a:r>
            <a:r>
              <a:rPr lang="ko-KR" altLang="en-US" dirty="0" err="1"/>
              <a:t>나온걸로</a:t>
            </a:r>
            <a:r>
              <a:rPr lang="ko-KR" altLang="en-US" dirty="0"/>
              <a:t> 보이고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종류의 과일을 분석한 경우 </a:t>
            </a:r>
            <a:r>
              <a:rPr lang="en-US" altLang="ko-KR" dirty="0"/>
              <a:t>vit</a:t>
            </a:r>
            <a:r>
              <a:rPr lang="ko-KR" altLang="en-US" dirty="0"/>
              <a:t>보다 </a:t>
            </a:r>
            <a:r>
              <a:rPr lang="en-US" altLang="ko-KR" dirty="0" err="1"/>
              <a:t>cnn</a:t>
            </a:r>
            <a:r>
              <a:rPr lang="ko-KR" altLang="en-US" dirty="0"/>
              <a:t>의 성능이 더 높게 나온 것을 알 수 있었습니다</a:t>
            </a:r>
            <a:r>
              <a:rPr lang="en-US" altLang="ko-KR" dirty="0"/>
              <a:t>. </a:t>
            </a:r>
            <a:r>
              <a:rPr lang="ko-KR" altLang="en-US" dirty="0"/>
              <a:t>그 이유는 다음 슬라이드에서 이어가겠습니다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21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과일 </a:t>
            </a:r>
            <a:r>
              <a:rPr lang="en-US" altLang="ko-KR" dirty="0"/>
              <a:t>9</a:t>
            </a:r>
            <a:r>
              <a:rPr lang="ko-KR" altLang="en-US" dirty="0"/>
              <a:t>종류 분류에서 </a:t>
            </a:r>
            <a:r>
              <a:rPr lang="en-US" altLang="ko-KR" dirty="0"/>
              <a:t>CNN</a:t>
            </a:r>
            <a:r>
              <a:rPr lang="ko-KR" altLang="en-US" dirty="0"/>
              <a:t>이 </a:t>
            </a:r>
            <a:r>
              <a:rPr lang="en-US" altLang="ko-KR" dirty="0"/>
              <a:t>VIT</a:t>
            </a:r>
            <a:r>
              <a:rPr lang="ko-KR" altLang="en-US" dirty="0"/>
              <a:t>보다 성능이 좋게 나온 이유를 설명하기에 앞서서 </a:t>
            </a:r>
            <a:r>
              <a:rPr lang="en-US" altLang="ko-KR" dirty="0"/>
              <a:t>VIT</a:t>
            </a:r>
            <a:r>
              <a:rPr lang="ko-KR" altLang="en-US" dirty="0"/>
              <a:t>의 한계를 설명 드리자면</a:t>
            </a:r>
            <a:r>
              <a:rPr lang="en-US" altLang="ko-KR" dirty="0"/>
              <a:t>, VIT</a:t>
            </a:r>
            <a:r>
              <a:rPr lang="ko-KR" altLang="en-US" dirty="0"/>
              <a:t>는 </a:t>
            </a:r>
            <a:r>
              <a:rPr lang="en-US" altLang="ko-KR" dirty="0"/>
              <a:t>CNN</a:t>
            </a:r>
            <a:r>
              <a:rPr lang="ko-KR" altLang="en-US" dirty="0"/>
              <a:t>에 비해 </a:t>
            </a:r>
            <a:r>
              <a:rPr lang="en-US" altLang="ko-KR" dirty="0"/>
              <a:t>inductive bias</a:t>
            </a:r>
            <a:r>
              <a:rPr lang="ko-KR" altLang="en-US" dirty="0"/>
              <a:t>를 얻기 어렵기 때문에 많은 양의 데이터를 필요로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‘CNN</a:t>
            </a:r>
            <a:r>
              <a:rPr lang="ko-KR" altLang="en-US" dirty="0"/>
              <a:t>은</a:t>
            </a:r>
            <a:r>
              <a:rPr lang="en-US" altLang="ko-KR" dirty="0"/>
              <a:t> local</a:t>
            </a:r>
            <a:r>
              <a:rPr lang="ko-KR" altLang="en-US" dirty="0"/>
              <a:t> 영역에서</a:t>
            </a:r>
            <a:r>
              <a:rPr lang="en-US" altLang="ko-KR" dirty="0"/>
              <a:t> </a:t>
            </a:r>
            <a:r>
              <a:rPr lang="ko-KR" altLang="en-US" dirty="0"/>
              <a:t>정보를 잘 뽑아낸다</a:t>
            </a:r>
            <a:r>
              <a:rPr lang="en-US" altLang="ko-KR" dirty="0"/>
              <a:t>＇</a:t>
            </a:r>
            <a:r>
              <a:rPr lang="ko-KR" altLang="en-US" dirty="0"/>
              <a:t>라거나 </a:t>
            </a:r>
            <a:r>
              <a:rPr lang="en-US" altLang="ko-KR" dirty="0"/>
              <a:t>‘RNN</a:t>
            </a:r>
            <a:r>
              <a:rPr lang="ko-KR" altLang="en-US" dirty="0"/>
              <a:t>은 가까운 단어한테서 더 많은 영향을 받거나 준다</a:t>
            </a:r>
            <a:r>
              <a:rPr lang="en-US" altLang="ko-KR" dirty="0"/>
              <a:t>＇</a:t>
            </a:r>
            <a:r>
              <a:rPr lang="ko-KR" altLang="en-US" dirty="0"/>
              <a:t>라는 가정이 있는데 </a:t>
            </a:r>
            <a:r>
              <a:rPr lang="en-US" altLang="ko-KR" dirty="0"/>
              <a:t>Transformer</a:t>
            </a:r>
            <a:r>
              <a:rPr lang="ko-KR" altLang="en-US" dirty="0"/>
              <a:t>는 그런 추가적인 가정이 부족해서 많은 양의 데이터가 있어야 잘 작동할 수 있습니다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ImageNet</a:t>
            </a:r>
            <a:r>
              <a:rPr lang="ko-KR" altLang="en-US" dirty="0"/>
              <a:t>보다 훨씬 큰 </a:t>
            </a:r>
            <a:r>
              <a:rPr lang="en-US" altLang="ko-KR" dirty="0"/>
              <a:t>JFT-300M</a:t>
            </a:r>
            <a:r>
              <a:rPr lang="ko-KR" altLang="en-US" dirty="0"/>
              <a:t>이라는 데이터셋에서 사전학습을 한 </a:t>
            </a:r>
            <a:r>
              <a:rPr lang="en-US" altLang="ko-KR" dirty="0"/>
              <a:t>VIT</a:t>
            </a:r>
            <a:r>
              <a:rPr lang="ko-KR" altLang="en-US" dirty="0"/>
              <a:t>모델이 </a:t>
            </a:r>
            <a:r>
              <a:rPr lang="en-US" altLang="ko-KR" dirty="0" err="1"/>
              <a:t>SotA</a:t>
            </a:r>
            <a:r>
              <a:rPr lang="ko-KR" altLang="en-US" dirty="0"/>
              <a:t>를 기록하였고 그보다 작은 데이터셋에서 사전학습을 한 </a:t>
            </a:r>
            <a:r>
              <a:rPr lang="en-US" altLang="ko-KR" dirty="0"/>
              <a:t>vit</a:t>
            </a:r>
            <a:r>
              <a:rPr lang="ko-KR" altLang="en-US" dirty="0"/>
              <a:t>모델은 </a:t>
            </a:r>
            <a:r>
              <a:rPr lang="en-US" altLang="ko-KR" dirty="0" err="1"/>
              <a:t>cnn</a:t>
            </a:r>
            <a:r>
              <a:rPr lang="ko-KR" altLang="en-US" dirty="0"/>
              <a:t>의 성능에 미치지 못한다고 논문에서 얘기하고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앞서서 보았던 </a:t>
            </a:r>
            <a:r>
              <a:rPr lang="en-US" altLang="ko-KR" dirty="0" err="1"/>
              <a:t>cnn</a:t>
            </a:r>
            <a:r>
              <a:rPr lang="ko-KR" altLang="en-US" dirty="0"/>
              <a:t>이 </a:t>
            </a:r>
            <a:r>
              <a:rPr lang="en-US" altLang="ko-KR" dirty="0"/>
              <a:t>vit</a:t>
            </a:r>
            <a:r>
              <a:rPr lang="ko-KR" altLang="en-US" dirty="0"/>
              <a:t>보다 성능이 좋게 나왔던 이유에 대해 설명을 </a:t>
            </a:r>
            <a:r>
              <a:rPr lang="ko-KR" altLang="en-US" dirty="0" err="1"/>
              <a:t>드릴텐데요</a:t>
            </a:r>
            <a:r>
              <a:rPr lang="en-US" altLang="ko-KR" dirty="0"/>
              <a:t>,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위 그림에서 보이는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ViT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-B,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ViT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-L,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ViT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-H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는 각각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ViT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-Base, Vit-Large,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ViT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-Huge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의 약자로 뒤로 갈 수록 파라미터의 수가 많습니다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뒤에 붙는 숫자는 패치의 크기를 의미합니다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패치크기가 줄어들 수록 이미지를 좀 더 세세하게 보게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anum Gothic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회색 영역이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cnn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베이스인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Bit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를 나타내는데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, bit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2019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년에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imagenet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에서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sota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를 기록한 모델입니다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왼쪽 초록색 동그라미를 보시면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ImageNet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에서는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BiT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Visual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transforme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를 능가하지만 더 큰 데이터인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JFT-300M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에서는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Visual transformer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가 우수하다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anum Gothic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그래서 앞에서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 Gothic"/>
              </a:rPr>
              <a:t>과일이미지에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cnn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visual transformer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 Gothic"/>
              </a:rPr>
              <a:t>비교했을때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 Gothic"/>
              </a:rPr>
              <a:t>cnn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이 더 성능이 높게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 Gothic"/>
              </a:rPr>
              <a:t>나온건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 이처럼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JFT-300M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 Gothic"/>
              </a:rPr>
              <a:t>사전학습된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 모델이 아니라 그 보다 작은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imagenet-21k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에서 사전학습을 한 모델을 사용해서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CNN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보다 성능이 조금 낮게 나왔음을 유추할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6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vit</a:t>
            </a:r>
            <a:r>
              <a:rPr lang="ko-KR" altLang="en-US" dirty="0"/>
              <a:t>를 적용할 데이터는 </a:t>
            </a:r>
            <a:r>
              <a:rPr lang="en-US" altLang="ko-KR" dirty="0"/>
              <a:t>360</a:t>
            </a:r>
            <a:r>
              <a:rPr lang="ko-KR" altLang="en-US" dirty="0"/>
              <a:t>도 회전하며 찍은 </a:t>
            </a:r>
            <a:r>
              <a:rPr lang="en-US" altLang="ko-KR" dirty="0"/>
              <a:t>131</a:t>
            </a:r>
            <a:r>
              <a:rPr lang="ko-KR" altLang="en-US" dirty="0"/>
              <a:t>개의 채소와 과일에 대한 자료이고</a:t>
            </a:r>
            <a:endParaRPr lang="en-US" altLang="ko-KR" dirty="0"/>
          </a:p>
          <a:p>
            <a:r>
              <a:rPr lang="ko-KR" altLang="en-US" dirty="0"/>
              <a:t>몇 개만 갖고 왔는데 이렇게 </a:t>
            </a:r>
            <a:r>
              <a:rPr lang="en-US" altLang="ko-KR" dirty="0"/>
              <a:t>cherry wax yellow, potato white </a:t>
            </a:r>
            <a:r>
              <a:rPr lang="ko-KR" altLang="en-US" dirty="0"/>
              <a:t>같은 과일 사진이 있고 오른쪽 그림 보시면 하나의 과일을 </a:t>
            </a:r>
            <a:r>
              <a:rPr lang="en-US" altLang="ko-KR" dirty="0"/>
              <a:t>360</a:t>
            </a:r>
            <a:r>
              <a:rPr lang="ko-KR" altLang="en-US" dirty="0"/>
              <a:t>도 회전한 사진이 들어있습니다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7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ko-KR" altLang="en-US" dirty="0"/>
              <a:t>추후 연구방향으로는 두가지를 들 수 있는데</a:t>
            </a:r>
            <a:endParaRPr lang="en-US" altLang="ko-KR" dirty="0"/>
          </a:p>
          <a:p>
            <a:r>
              <a:rPr lang="ko-KR" altLang="en-US" dirty="0"/>
              <a:t>첫번째로</a:t>
            </a:r>
            <a:r>
              <a:rPr lang="en-US" altLang="ko-KR" dirty="0"/>
              <a:t>, vit</a:t>
            </a:r>
            <a:r>
              <a:rPr lang="ko-KR" altLang="en-US" dirty="0"/>
              <a:t>는 아직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두번째로는 아래 그래프에서 </a:t>
            </a:r>
            <a:r>
              <a:rPr lang="ko-KR" altLang="en-US" dirty="0" err="1"/>
              <a:t>보시다시피</a:t>
            </a:r>
            <a:r>
              <a:rPr lang="ko-KR" altLang="en-US" dirty="0"/>
              <a:t> 아직 포화가 되지 않은 모델이기 때문에 데이터 사이즈나 아키텍처 </a:t>
            </a:r>
            <a:r>
              <a:rPr lang="ko-KR" altLang="en-US" dirty="0" err="1"/>
              <a:t>사이즈등을</a:t>
            </a:r>
            <a:r>
              <a:rPr lang="ko-KR" altLang="en-US" dirty="0"/>
              <a:t> </a:t>
            </a:r>
            <a:r>
              <a:rPr lang="en-US" altLang="ko-KR" dirty="0"/>
              <a:t>scale up</a:t>
            </a:r>
            <a:r>
              <a:rPr lang="ko-KR" altLang="en-US" dirty="0"/>
              <a:t>해서 추가적인 성능 향상을 기대할 수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사이즈</a:t>
            </a:r>
            <a:r>
              <a:rPr lang="en-US" altLang="ko-KR" dirty="0"/>
              <a:t>, </a:t>
            </a:r>
            <a:r>
              <a:rPr lang="ko-KR" altLang="en-US" dirty="0"/>
              <a:t>아키텍처 사이즈 등을 </a:t>
            </a:r>
            <a:r>
              <a:rPr lang="en-US" altLang="ko-KR" dirty="0"/>
              <a:t>scale up</a:t>
            </a:r>
            <a:r>
              <a:rPr lang="ko-KR" altLang="en-US" dirty="0"/>
              <a:t>하면 추가적인 성능 향상 기대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(2021.06 Scaling Vision Transformer)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85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461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54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transforms.Compose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묶어서 데이터 전처리를 시행했습니다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torchvision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모듈에 있는 코드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transforms.ToTensor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데이터 타입을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tensor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형태로 변경시키는데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0~255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값을 가지는 픽셀 값이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사이의 값으로 바뀝니다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transforms.Normalize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사이의 값으로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normalize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시키고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순서대로 평균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표준편차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transforms.resize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((224,224))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224*224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사이즈로 이미지 크기를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표준화시킵니다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ImageNet-21k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사전학습을 시킨 모델을 사용할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거여서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사이즈를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224*224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맞춰줍니다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34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다음에 </a:t>
            </a:r>
            <a:r>
              <a:rPr lang="en-US" altLang="ko-KR" dirty="0"/>
              <a:t>category class</a:t>
            </a:r>
            <a:r>
              <a:rPr lang="ko-KR" altLang="en-US" dirty="0"/>
              <a:t>라는 이름의 클래스로 모델을 만드는데 </a:t>
            </a:r>
            <a:r>
              <a:rPr lang="en-US" altLang="ko-KR" dirty="0"/>
              <a:t>fully connected_1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이 다음 </a:t>
            </a:r>
            <a:r>
              <a:rPr lang="en-US" altLang="ko-KR" dirty="0"/>
              <a:t>fully connected out</a:t>
            </a:r>
            <a:r>
              <a:rPr lang="ko-KR" altLang="en-US" dirty="0"/>
              <a:t>의 </a:t>
            </a:r>
            <a:r>
              <a:rPr lang="ko-KR" altLang="en-US"/>
              <a:t>인풋으로 들어갑니다</a:t>
            </a:r>
            <a:r>
              <a:rPr lang="en-US" altLang="ko-KR"/>
              <a:t>. </a:t>
            </a:r>
            <a:r>
              <a:rPr lang="en-US" altLang="ko-KR" dirty="0"/>
              <a:t>Forward</a:t>
            </a:r>
            <a:r>
              <a:rPr lang="ko-KR" altLang="en-US" dirty="0"/>
              <a:t>메소드에서 연산을 수행하고 그 다음에 오른쪽 코드를 보시면 </a:t>
            </a:r>
            <a:r>
              <a:rPr lang="ko-KR" altLang="en-US" dirty="0" err="1"/>
              <a:t>사전학습된</a:t>
            </a:r>
            <a:r>
              <a:rPr lang="ko-KR" altLang="en-US" dirty="0"/>
              <a:t> </a:t>
            </a:r>
            <a:r>
              <a:rPr lang="en-US" altLang="ko-KR" dirty="0"/>
              <a:t>vit</a:t>
            </a:r>
            <a:r>
              <a:rPr lang="ko-KR" altLang="en-US" dirty="0"/>
              <a:t>모델을 불러와서 앞에서 만든 </a:t>
            </a:r>
            <a:r>
              <a:rPr lang="en-US" altLang="ko-KR" dirty="0"/>
              <a:t>category class</a:t>
            </a:r>
            <a:r>
              <a:rPr lang="ko-KR" altLang="en-US" dirty="0"/>
              <a:t>에 넣어주고 손실함수는 </a:t>
            </a:r>
            <a:r>
              <a:rPr lang="en-US" altLang="ko-KR" dirty="0"/>
              <a:t>cross entropy, optimizer</a:t>
            </a:r>
            <a:r>
              <a:rPr lang="ko-KR" altLang="en-US" dirty="0"/>
              <a:t>는 </a:t>
            </a:r>
            <a:r>
              <a:rPr lang="en-US" altLang="ko-KR" dirty="0" err="1"/>
              <a:t>adam</a:t>
            </a:r>
            <a:r>
              <a:rPr lang="ko-KR" altLang="en-US" dirty="0"/>
              <a:t>을 사용합니다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1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저희가 사용한 모델은 </a:t>
            </a:r>
            <a:r>
              <a:rPr lang="en-US" altLang="ko-KR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개인데 </a:t>
            </a:r>
            <a:r>
              <a:rPr lang="ko-KR" altLang="en-US" sz="1800" b="0" i="0" u="none" strike="noStrike" dirty="0" err="1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둘다</a:t>
            </a:r>
            <a:r>
              <a:rPr lang="ko-KR" altLang="en-US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imagenet-21k</a:t>
            </a:r>
            <a:r>
              <a:rPr lang="ko-KR" altLang="en-US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에서 사전학습하고 하나는 </a:t>
            </a:r>
            <a:r>
              <a:rPr lang="en-US" altLang="ko-KR" sz="1800" b="0" i="0" u="none" strike="noStrike" dirty="0" err="1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altLang="ko-KR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 다른 하나는 </a:t>
            </a:r>
            <a:r>
              <a:rPr lang="en-US" altLang="ko-KR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cifar10</a:t>
            </a:r>
            <a:r>
              <a:rPr lang="ko-KR" altLang="en-US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에서 </a:t>
            </a:r>
            <a:r>
              <a:rPr lang="en-US" altLang="ko-KR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finetuning</a:t>
            </a:r>
            <a:r>
              <a:rPr lang="ko-KR" altLang="en-US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한 모델을 사용했습니다</a:t>
            </a:r>
            <a:r>
              <a:rPr lang="en-US" altLang="ko-KR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altLang="ko-KR" sz="1800" b="0" i="0" u="none" strike="noStrike" dirty="0">
              <a:solidFill>
                <a:srgbClr val="52525B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0" i="0" u="none" strike="noStrike" dirty="0">
                <a:solidFill>
                  <a:srgbClr val="52525B"/>
                </a:solidFill>
                <a:effectLst/>
                <a:latin typeface="Arial" panose="020B0604020202020204" pitchFamily="34" charset="0"/>
              </a:rPr>
              <a:t>ImageNet-21k(14 million  images, 21k classes, resolution of 224*224)</a:t>
            </a:r>
            <a:endParaRPr lang="ko-KR" altLang="en-US" sz="1800" dirty="0"/>
          </a:p>
          <a:p>
            <a:endParaRPr lang="en-US" altLang="ko-KR" sz="1800" b="0" i="0" u="none" strike="noStrike" dirty="0">
              <a:solidFill>
                <a:srgbClr val="52525B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6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imagenet-21k</a:t>
            </a:r>
            <a:r>
              <a:rPr lang="ko-KR" altLang="en-US" dirty="0"/>
              <a:t>에서 사전학습하고 </a:t>
            </a:r>
            <a:r>
              <a:rPr lang="en-US" altLang="ko-KR" dirty="0" err="1"/>
              <a:t>imagenet</a:t>
            </a:r>
            <a:r>
              <a:rPr lang="ko-KR" altLang="en-US" dirty="0"/>
              <a:t>에서 </a:t>
            </a:r>
            <a:r>
              <a:rPr lang="en-US" altLang="ko-KR" dirty="0"/>
              <a:t>finetuning</a:t>
            </a:r>
            <a:r>
              <a:rPr lang="ko-KR" altLang="en-US" dirty="0"/>
              <a:t>한 모델을 돌려봤는데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55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와 </a:t>
            </a:r>
            <a:r>
              <a:rPr lang="en-US" altLang="ko-KR" dirty="0"/>
              <a:t>validation accuracy</a:t>
            </a:r>
            <a:r>
              <a:rPr lang="ko-KR" altLang="en-US" dirty="0"/>
              <a:t>를 보면 큰 </a:t>
            </a:r>
            <a:r>
              <a:rPr lang="en-US" altLang="ko-KR" dirty="0"/>
              <a:t>overfitting</a:t>
            </a:r>
            <a:r>
              <a:rPr lang="ko-KR" altLang="en-US" dirty="0"/>
              <a:t>없이 학습된 것을 알 수 있고 </a:t>
            </a:r>
            <a:r>
              <a:rPr lang="en-US" altLang="ko-KR" dirty="0"/>
              <a:t>accuracy</a:t>
            </a:r>
            <a:r>
              <a:rPr lang="ko-KR" altLang="en-US" dirty="0"/>
              <a:t>도 약 </a:t>
            </a:r>
            <a:r>
              <a:rPr lang="en-US" altLang="ko-KR" dirty="0"/>
              <a:t>99%</a:t>
            </a:r>
            <a:r>
              <a:rPr lang="ko-KR" altLang="en-US" dirty="0"/>
              <a:t>로 높게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63530-B6D5-4807-AFCC-AD04FE2BE23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28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63530-B6D5-4807-AFCC-AD04FE2BE23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3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</a:t>
            </a:r>
            <a:r>
              <a:rPr lang="en-US" altLang="ko-KR" dirty="0"/>
              <a:t>imagenet-21k</a:t>
            </a:r>
            <a:r>
              <a:rPr lang="ko-KR" altLang="en-US" dirty="0"/>
              <a:t>에서 사전학습하고 </a:t>
            </a:r>
            <a:r>
              <a:rPr lang="en-US" altLang="ko-KR" dirty="0"/>
              <a:t>cifar10</a:t>
            </a:r>
            <a:r>
              <a:rPr lang="ko-KR" altLang="en-US" dirty="0"/>
              <a:t>에서 </a:t>
            </a:r>
            <a:r>
              <a:rPr lang="en-US" altLang="ko-KR" dirty="0"/>
              <a:t>finetuning</a:t>
            </a:r>
            <a:r>
              <a:rPr lang="ko-KR" altLang="en-US" dirty="0"/>
              <a:t>한 모델을 사용해봤는데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740B-E26F-4D54-9C7A-CF1D0CEB35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140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8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5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7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4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1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8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423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05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4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4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5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moltean/fruits" TargetMode="Externa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clickreader.com/introduction-to-convolutional-neural-network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23771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800" i="1" kern="0" dirty="0">
                <a:solidFill>
                  <a:prstClr val="whit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VISION TRANSFORMER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white"/>
                </a:solidFill>
              </a:rPr>
              <a:t>2021</a:t>
            </a:r>
            <a:r>
              <a:rPr lang="ko-KR" altLang="en-US" sz="1200" kern="0" dirty="0">
                <a:solidFill>
                  <a:prstClr val="white"/>
                </a:solidFill>
              </a:rPr>
              <a:t>학년도 일반화선형모형 기말 프로젝트</a:t>
            </a: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06145" y="4285545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소속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83199" y="4311656"/>
            <a:ext cx="4539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78808D"/>
                </a:solidFill>
              </a:rPr>
              <a:t>팀</a:t>
            </a:r>
            <a:r>
              <a:rPr lang="en-US" altLang="ko-KR" sz="1400" dirty="0">
                <a:solidFill>
                  <a:srgbClr val="78808D"/>
                </a:solidFill>
              </a:rPr>
              <a:t>F</a:t>
            </a:r>
            <a:endParaRPr lang="ko-KR" altLang="en-US" sz="1400" dirty="0">
              <a:solidFill>
                <a:srgbClr val="78808D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06145" y="4956831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이름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283199" y="4875221"/>
            <a:ext cx="3838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78808D"/>
                </a:solidFill>
              </a:rPr>
              <a:t>202STG28 </a:t>
            </a:r>
            <a:r>
              <a:rPr lang="ko-KR" altLang="en-US" sz="1400" dirty="0" err="1">
                <a:solidFill>
                  <a:srgbClr val="78808D"/>
                </a:solidFill>
              </a:rPr>
              <a:t>최소연</a:t>
            </a:r>
            <a:r>
              <a:rPr lang="en-US" altLang="ko-KR" sz="1400" dirty="0">
                <a:solidFill>
                  <a:srgbClr val="78808D"/>
                </a:solidFill>
              </a:rPr>
              <a:t>	212STG20 </a:t>
            </a:r>
            <a:r>
              <a:rPr lang="ko-KR" altLang="en-US" sz="1400" dirty="0">
                <a:solidFill>
                  <a:srgbClr val="78808D"/>
                </a:solidFill>
              </a:rPr>
              <a:t>이경진</a:t>
            </a:r>
            <a:endParaRPr lang="en-US" altLang="ko-KR" sz="1400" dirty="0">
              <a:solidFill>
                <a:srgbClr val="78808D"/>
              </a:solidFill>
            </a:endParaRPr>
          </a:p>
          <a:p>
            <a:r>
              <a:rPr lang="en-US" altLang="ko-KR" sz="1400" dirty="0">
                <a:solidFill>
                  <a:srgbClr val="78808D"/>
                </a:solidFill>
              </a:rPr>
              <a:t>212STG34 </a:t>
            </a:r>
            <a:r>
              <a:rPr lang="ko-KR" altLang="en-US" sz="1400" dirty="0" err="1">
                <a:solidFill>
                  <a:srgbClr val="78808D"/>
                </a:solidFill>
              </a:rPr>
              <a:t>강채리</a:t>
            </a:r>
            <a:r>
              <a:rPr lang="en-US" altLang="ko-KR" sz="1400" dirty="0">
                <a:solidFill>
                  <a:srgbClr val="78808D"/>
                </a:solidFill>
              </a:rPr>
              <a:t>	212STG36 </a:t>
            </a:r>
            <a:r>
              <a:rPr lang="ko-KR" altLang="en-US" sz="1400" dirty="0" err="1">
                <a:solidFill>
                  <a:srgbClr val="78808D"/>
                </a:solidFill>
              </a:rPr>
              <a:t>백나림</a:t>
            </a:r>
            <a:endParaRPr lang="ko-KR" altLang="en-US" sz="1400" dirty="0">
              <a:solidFill>
                <a:srgbClr val="7880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79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Transformer Encoder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A01957-9359-47D5-A536-CADCD7B97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54"/>
          <a:stretch/>
        </p:blipFill>
        <p:spPr>
          <a:xfrm>
            <a:off x="1849012" y="2192004"/>
            <a:ext cx="4663741" cy="3640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F51B49-CD02-4955-8460-F450D9AA2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6"/>
          <a:stretch/>
        </p:blipFill>
        <p:spPr>
          <a:xfrm>
            <a:off x="7987803" y="1624081"/>
            <a:ext cx="2355185" cy="477621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00EAE3D-1104-424E-9887-85526D5132C8}"/>
              </a:ext>
            </a:extLst>
          </p:cNvPr>
          <p:cNvCxnSpPr>
            <a:cxnSpLocks/>
          </p:cNvCxnSpPr>
          <p:nvPr/>
        </p:nvCxnSpPr>
        <p:spPr>
          <a:xfrm flipV="1">
            <a:off x="6346210" y="2192005"/>
            <a:ext cx="1978924" cy="1209699"/>
          </a:xfrm>
          <a:prstGeom prst="line">
            <a:avLst/>
          </a:prstGeom>
          <a:ln w="38100">
            <a:solidFill>
              <a:srgbClr val="5AC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D7948B-BDE3-4300-A67C-76978EDAA8B7}"/>
              </a:ext>
            </a:extLst>
          </p:cNvPr>
          <p:cNvSpPr/>
          <p:nvPr/>
        </p:nvSpPr>
        <p:spPr>
          <a:xfrm>
            <a:off x="2940458" y="3401704"/>
            <a:ext cx="3405752" cy="583442"/>
          </a:xfrm>
          <a:prstGeom prst="rect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771C23-E42C-4850-806E-0EA373CF6A87}"/>
              </a:ext>
            </a:extLst>
          </p:cNvPr>
          <p:cNvCxnSpPr>
            <a:cxnSpLocks/>
          </p:cNvCxnSpPr>
          <p:nvPr/>
        </p:nvCxnSpPr>
        <p:spPr>
          <a:xfrm>
            <a:off x="6346210" y="3969628"/>
            <a:ext cx="1978924" cy="1568593"/>
          </a:xfrm>
          <a:prstGeom prst="line">
            <a:avLst/>
          </a:prstGeom>
          <a:ln w="38100">
            <a:solidFill>
              <a:srgbClr val="5AC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41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Transformer Encoder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88D21-BBEE-4B2F-95D8-DC0858E832EA}"/>
              </a:ext>
            </a:extLst>
          </p:cNvPr>
          <p:cNvSpPr txBox="1"/>
          <p:nvPr/>
        </p:nvSpPr>
        <p:spPr>
          <a:xfrm>
            <a:off x="853241" y="1634252"/>
            <a:ext cx="1031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Attention</a:t>
            </a:r>
          </a:p>
          <a:p>
            <a:r>
              <a:rPr lang="en-US" altLang="ko-KR" dirty="0">
                <a:solidFill>
                  <a:srgbClr val="5AC9B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Encoder token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과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Decoder token 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간의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유사도를 구해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이를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ko-KR" altLang="en-US" dirty="0" err="1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점수화하는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방법</a:t>
            </a:r>
            <a:endParaRPr lang="en-US" altLang="ko-KR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dirty="0">
                <a:solidFill>
                  <a:srgbClr val="5AC9B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NLP(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자동 번역 등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)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를 위한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Transformer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에 사용</a:t>
            </a:r>
            <a:endParaRPr lang="en-US" altLang="ko-KR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04F849-0F6F-406C-80FD-FE54A00B1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r="11170"/>
          <a:stretch/>
        </p:blipFill>
        <p:spPr>
          <a:xfrm>
            <a:off x="3106791" y="2814848"/>
            <a:ext cx="5978415" cy="38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04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Transformer Encoder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88D21-BBEE-4B2F-95D8-DC0858E832EA}"/>
              </a:ext>
            </a:extLst>
          </p:cNvPr>
          <p:cNvSpPr txBox="1"/>
          <p:nvPr/>
        </p:nvSpPr>
        <p:spPr>
          <a:xfrm>
            <a:off x="853241" y="1634252"/>
            <a:ext cx="204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Self Attention</a:t>
            </a:r>
          </a:p>
        </p:txBody>
      </p:sp>
      <p:grpSp>
        <p:nvGrpSpPr>
          <p:cNvPr id="8211" name="그룹 8210">
            <a:extLst>
              <a:ext uri="{FF2B5EF4-FFF2-40B4-BE49-F238E27FC236}">
                <a16:creationId xmlns:a16="http://schemas.microsoft.com/office/drawing/2014/main" id="{97705150-F2FD-4BBF-9DBC-A84159847C10}"/>
              </a:ext>
            </a:extLst>
          </p:cNvPr>
          <p:cNvGrpSpPr/>
          <p:nvPr/>
        </p:nvGrpSpPr>
        <p:grpSpPr>
          <a:xfrm>
            <a:off x="962425" y="2797927"/>
            <a:ext cx="10198910" cy="377651"/>
            <a:chOff x="962425" y="2628583"/>
            <a:chExt cx="10198910" cy="3776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D27992D-C514-49E3-A4E5-A0C1C8C5D4B1}"/>
                </a:ext>
              </a:extLst>
            </p:cNvPr>
            <p:cNvSpPr txBox="1"/>
            <p:nvPr/>
          </p:nvSpPr>
          <p:spPr>
            <a:xfrm>
              <a:off x="962425" y="2628583"/>
              <a:ext cx="1589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Self Attention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A526A6-79E6-4853-ABDF-434AC0B8920F}"/>
                </a:ext>
              </a:extLst>
            </p:cNvPr>
            <p:cNvSpPr txBox="1"/>
            <p:nvPr/>
          </p:nvSpPr>
          <p:spPr>
            <a:xfrm>
              <a:off x="2811437" y="2636902"/>
              <a:ext cx="358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입력 데이터 → </a:t>
              </a:r>
              <a:r>
                <a:rPr lang="en-US" altLang="ko-KR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Query, Key, Value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D97C0-52B5-45E1-934E-60F1F9AACEC6}"/>
                </a:ext>
              </a:extLst>
            </p:cNvPr>
            <p:cNvSpPr txBox="1"/>
            <p:nvPr/>
          </p:nvSpPr>
          <p:spPr>
            <a:xfrm>
              <a:off x="6500625" y="2631451"/>
              <a:ext cx="4660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데이터 내의 상관관계를 바탕으로 특징 추출</a:t>
              </a:r>
              <a:endPara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</p:grpSp>
      <p:grpSp>
        <p:nvGrpSpPr>
          <p:cNvPr id="8210" name="그룹 8209">
            <a:extLst>
              <a:ext uri="{FF2B5EF4-FFF2-40B4-BE49-F238E27FC236}">
                <a16:creationId xmlns:a16="http://schemas.microsoft.com/office/drawing/2014/main" id="{DB8744C7-37C9-4A5B-88AD-8FEAA5D98A34}"/>
              </a:ext>
            </a:extLst>
          </p:cNvPr>
          <p:cNvGrpSpPr/>
          <p:nvPr/>
        </p:nvGrpSpPr>
        <p:grpSpPr>
          <a:xfrm>
            <a:off x="1422246" y="2091039"/>
            <a:ext cx="9725441" cy="646332"/>
            <a:chOff x="1422246" y="2003583"/>
            <a:chExt cx="9725441" cy="646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1C5839-F757-4FB0-8890-08999710EF17}"/>
                </a:ext>
              </a:extLst>
            </p:cNvPr>
            <p:cNvSpPr txBox="1"/>
            <p:nvPr/>
          </p:nvSpPr>
          <p:spPr>
            <a:xfrm>
              <a:off x="2825085" y="2003584"/>
              <a:ext cx="3784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Decoder </a:t>
              </a:r>
              <a:r>
                <a:rPr lang="ko-KR" altLang="en-US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→ </a:t>
              </a:r>
              <a:r>
                <a:rPr lang="en-US" altLang="ko-KR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Query</a:t>
              </a:r>
            </a:p>
            <a:p>
              <a:r>
                <a:rPr lang="en-US" altLang="ko-KR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Encoder </a:t>
              </a:r>
              <a:r>
                <a:rPr lang="ko-KR" altLang="en-US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→ </a:t>
              </a:r>
              <a:r>
                <a:rPr lang="en-US" altLang="ko-KR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Key, Value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C456E5-AD98-45E1-B642-26F4EE224625}"/>
                </a:ext>
              </a:extLst>
            </p:cNvPr>
            <p:cNvSpPr txBox="1"/>
            <p:nvPr/>
          </p:nvSpPr>
          <p:spPr>
            <a:xfrm>
              <a:off x="6486977" y="2003583"/>
              <a:ext cx="4660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Encoder</a:t>
              </a:r>
              <a:r>
                <a:rPr lang="ko-KR" altLang="en-US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와 </a:t>
              </a:r>
              <a:r>
                <a:rPr lang="en-US" altLang="ko-KR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Decoder </a:t>
              </a:r>
              <a:r>
                <a:rPr lang="ko-KR" altLang="en-US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사이의 상관관계를 바탕으로</a:t>
              </a:r>
              <a:r>
                <a:rPr lang="en-US" altLang="ko-KR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 </a:t>
              </a:r>
              <a:r>
                <a:rPr lang="ko-KR" altLang="en-US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특징 추출</a:t>
              </a:r>
              <a:endPara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9021D8-56A8-4F9F-BC22-455CB88878E3}"/>
                </a:ext>
              </a:extLst>
            </p:cNvPr>
            <p:cNvSpPr txBox="1"/>
            <p:nvPr/>
          </p:nvSpPr>
          <p:spPr>
            <a:xfrm>
              <a:off x="1422246" y="2004256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404040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Attention</a:t>
              </a:r>
              <a:endParaRPr lang="ko-KR" altLang="en-US" dirty="0"/>
            </a:p>
          </p:txBody>
        </p:sp>
      </p:grpSp>
      <p:pic>
        <p:nvPicPr>
          <p:cNvPr id="8201" name="그림 8200">
            <a:extLst>
              <a:ext uri="{FF2B5EF4-FFF2-40B4-BE49-F238E27FC236}">
                <a16:creationId xmlns:a16="http://schemas.microsoft.com/office/drawing/2014/main" id="{3BC45278-5055-4274-987E-94E4557C1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65"/>
          <a:stretch/>
        </p:blipFill>
        <p:spPr>
          <a:xfrm>
            <a:off x="6229351" y="4202806"/>
            <a:ext cx="3452658" cy="130435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F1EC6DF9-D575-4215-A03A-37A25006C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04"/>
          <a:stretch/>
        </p:blipFill>
        <p:spPr>
          <a:xfrm>
            <a:off x="9754656" y="4202806"/>
            <a:ext cx="1887670" cy="1304358"/>
          </a:xfrm>
          <a:prstGeom prst="rect">
            <a:avLst/>
          </a:prstGeom>
        </p:spPr>
      </p:pic>
      <p:grpSp>
        <p:nvGrpSpPr>
          <p:cNvPr id="8232" name="그룹 8231">
            <a:extLst>
              <a:ext uri="{FF2B5EF4-FFF2-40B4-BE49-F238E27FC236}">
                <a16:creationId xmlns:a16="http://schemas.microsoft.com/office/drawing/2014/main" id="{50484264-9095-47E9-A982-B2C8D1B1FE11}"/>
              </a:ext>
            </a:extLst>
          </p:cNvPr>
          <p:cNvGrpSpPr/>
          <p:nvPr/>
        </p:nvGrpSpPr>
        <p:grpSpPr>
          <a:xfrm>
            <a:off x="549672" y="3555726"/>
            <a:ext cx="5019825" cy="2819272"/>
            <a:chOff x="549672" y="3528430"/>
            <a:chExt cx="5019825" cy="2819272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53DED16-64A9-411D-B5B4-CBAD09BC1924}"/>
                </a:ext>
              </a:extLst>
            </p:cNvPr>
            <p:cNvCxnSpPr>
              <a:cxnSpLocks/>
            </p:cNvCxnSpPr>
            <p:nvPr/>
          </p:nvCxnSpPr>
          <p:spPr>
            <a:xfrm>
              <a:off x="1311789" y="5830425"/>
              <a:ext cx="1136159" cy="0"/>
            </a:xfrm>
            <a:prstGeom prst="line">
              <a:avLst/>
            </a:prstGeom>
            <a:ln>
              <a:solidFill>
                <a:srgbClr val="7880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A629376-E34E-490A-B528-84EC379CDC63}"/>
                </a:ext>
              </a:extLst>
            </p:cNvPr>
            <p:cNvCxnSpPr>
              <a:cxnSpLocks/>
            </p:cNvCxnSpPr>
            <p:nvPr/>
          </p:nvCxnSpPr>
          <p:spPr>
            <a:xfrm>
              <a:off x="1311790" y="3752362"/>
              <a:ext cx="1136159" cy="0"/>
            </a:xfrm>
            <a:prstGeom prst="line">
              <a:avLst/>
            </a:prstGeom>
            <a:ln>
              <a:solidFill>
                <a:srgbClr val="7880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DD47E50-7AA5-4037-9DB3-DAFC30B3F6E6}"/>
                </a:ext>
              </a:extLst>
            </p:cNvPr>
            <p:cNvCxnSpPr>
              <a:cxnSpLocks/>
              <a:stCxn id="18" idx="3"/>
              <a:endCxn id="30" idx="1"/>
            </p:cNvCxnSpPr>
            <p:nvPr/>
          </p:nvCxnSpPr>
          <p:spPr>
            <a:xfrm>
              <a:off x="1032502" y="4791394"/>
              <a:ext cx="1433598" cy="1"/>
            </a:xfrm>
            <a:prstGeom prst="line">
              <a:avLst/>
            </a:prstGeom>
            <a:ln>
              <a:solidFill>
                <a:srgbClr val="7880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2F842F-6402-4D4A-A78D-0654AEBFD355}"/>
                </a:ext>
              </a:extLst>
            </p:cNvPr>
            <p:cNvSpPr/>
            <p:nvPr/>
          </p:nvSpPr>
          <p:spPr>
            <a:xfrm>
              <a:off x="736082" y="4443050"/>
              <a:ext cx="296420" cy="696688"/>
            </a:xfrm>
            <a:prstGeom prst="rect">
              <a:avLst/>
            </a:prstGeom>
            <a:solidFill>
              <a:srgbClr val="F2E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z</a:t>
              </a:r>
              <a:endParaRPr lang="ko-KR" altLang="en-US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105696-648C-4343-9D0C-8F9FE748FA6B}"/>
                </a:ext>
              </a:extLst>
            </p:cNvPr>
            <p:cNvSpPr/>
            <p:nvPr/>
          </p:nvSpPr>
          <p:spPr>
            <a:xfrm>
              <a:off x="1624063" y="3528431"/>
              <a:ext cx="607445" cy="447863"/>
            </a:xfrm>
            <a:prstGeom prst="rect">
              <a:avLst/>
            </a:prstGeom>
            <a:solidFill>
              <a:srgbClr val="7880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F4F5F6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U</a:t>
              </a:r>
              <a:r>
                <a:rPr lang="en-US" altLang="ko-KR" sz="1400" dirty="0" err="1">
                  <a:solidFill>
                    <a:srgbClr val="F4F5F6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q</a:t>
              </a:r>
              <a:endParaRPr lang="ko-KR" altLang="en-US" sz="1400" dirty="0">
                <a:solidFill>
                  <a:srgbClr val="F4F5F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EB2AEE9-8210-40CA-A179-B52FFCC4E18C}"/>
                </a:ext>
              </a:extLst>
            </p:cNvPr>
            <p:cNvSpPr/>
            <p:nvPr/>
          </p:nvSpPr>
          <p:spPr>
            <a:xfrm>
              <a:off x="1624063" y="4567463"/>
              <a:ext cx="607445" cy="447863"/>
            </a:xfrm>
            <a:prstGeom prst="rect">
              <a:avLst/>
            </a:prstGeom>
            <a:solidFill>
              <a:srgbClr val="7880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F4F5F6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U</a:t>
              </a:r>
              <a:r>
                <a:rPr lang="en-US" altLang="ko-KR" sz="1400" dirty="0" err="1">
                  <a:solidFill>
                    <a:srgbClr val="F4F5F6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k</a:t>
              </a:r>
              <a:endParaRPr lang="ko-KR" altLang="en-US" sz="1400" dirty="0">
                <a:solidFill>
                  <a:srgbClr val="F4F5F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A25552-3115-45EB-8AED-BA395C970C52}"/>
                </a:ext>
              </a:extLst>
            </p:cNvPr>
            <p:cNvSpPr/>
            <p:nvPr/>
          </p:nvSpPr>
          <p:spPr>
            <a:xfrm>
              <a:off x="1624063" y="5606495"/>
              <a:ext cx="607445" cy="447863"/>
            </a:xfrm>
            <a:prstGeom prst="rect">
              <a:avLst/>
            </a:prstGeom>
            <a:solidFill>
              <a:srgbClr val="7880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rgbClr val="F4F5F6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U</a:t>
              </a:r>
              <a:r>
                <a:rPr lang="en-US" altLang="ko-KR" sz="1400" dirty="0" err="1">
                  <a:solidFill>
                    <a:srgbClr val="F4F5F6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</a:t>
              </a:r>
              <a:endParaRPr lang="ko-KR" altLang="en-US" sz="1400" dirty="0">
                <a:solidFill>
                  <a:srgbClr val="F4F5F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F916B-F89F-4522-A6CA-6DC8DB646BEB}"/>
                </a:ext>
              </a:extLst>
            </p:cNvPr>
            <p:cNvSpPr/>
            <p:nvPr/>
          </p:nvSpPr>
          <p:spPr>
            <a:xfrm>
              <a:off x="5038670" y="4134856"/>
              <a:ext cx="262331" cy="278475"/>
            </a:xfrm>
            <a:prstGeom prst="rect">
              <a:avLst/>
            </a:prstGeom>
            <a:solidFill>
              <a:srgbClr val="F2A2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</a:t>
              </a:r>
              <a:endParaRPr lang="ko-KR" altLang="en-US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7D644B-2C3B-4B7A-9061-8D7E2A14477B}"/>
                </a:ext>
              </a:extLst>
            </p:cNvPr>
            <p:cNvSpPr/>
            <p:nvPr/>
          </p:nvSpPr>
          <p:spPr>
            <a:xfrm>
              <a:off x="2466100" y="4567463"/>
              <a:ext cx="278475" cy="447863"/>
            </a:xfrm>
            <a:prstGeom prst="rect">
              <a:avLst/>
            </a:prstGeom>
            <a:solidFill>
              <a:srgbClr val="5AC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k</a:t>
              </a:r>
              <a:endParaRPr lang="ko-KR" altLang="en-US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70A918-99EC-40C6-843A-F0290AA14D12}"/>
                </a:ext>
              </a:extLst>
            </p:cNvPr>
            <p:cNvSpPr/>
            <p:nvPr/>
          </p:nvSpPr>
          <p:spPr>
            <a:xfrm>
              <a:off x="2466100" y="3528430"/>
              <a:ext cx="278475" cy="447863"/>
            </a:xfrm>
            <a:prstGeom prst="rect">
              <a:avLst/>
            </a:prstGeom>
            <a:solidFill>
              <a:srgbClr val="5AC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q</a:t>
              </a:r>
              <a:endParaRPr lang="ko-KR" altLang="en-US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E6107B8-F20B-4A1F-BCDB-07F98DDE0DB7}"/>
                </a:ext>
              </a:extLst>
            </p:cNvPr>
            <p:cNvSpPr/>
            <p:nvPr/>
          </p:nvSpPr>
          <p:spPr>
            <a:xfrm>
              <a:off x="2466099" y="5606495"/>
              <a:ext cx="278475" cy="447863"/>
            </a:xfrm>
            <a:prstGeom prst="rect">
              <a:avLst/>
            </a:prstGeom>
            <a:solidFill>
              <a:srgbClr val="5AC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</a:t>
              </a:r>
              <a:endParaRPr lang="ko-KR" altLang="en-US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3DC828E-53DF-4596-850F-D770BE8C3300}"/>
                </a:ext>
              </a:extLst>
            </p:cNvPr>
            <p:cNvSpPr/>
            <p:nvPr/>
          </p:nvSpPr>
          <p:spPr>
            <a:xfrm>
              <a:off x="4798326" y="5691188"/>
              <a:ext cx="262331" cy="278475"/>
            </a:xfrm>
            <a:prstGeom prst="rect">
              <a:avLst/>
            </a:prstGeom>
            <a:solidFill>
              <a:srgbClr val="F2A2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</a:t>
              </a:r>
              <a:endParaRPr lang="ko-KR" altLang="en-US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B45E513-AA1B-43CE-89E2-375A77BBB765}"/>
                </a:ext>
              </a:extLst>
            </p:cNvPr>
            <p:cNvSpPr/>
            <p:nvPr/>
          </p:nvSpPr>
          <p:spPr>
            <a:xfrm>
              <a:off x="5273711" y="5606495"/>
              <a:ext cx="278475" cy="447863"/>
            </a:xfrm>
            <a:prstGeom prst="rect">
              <a:avLst/>
            </a:prstGeom>
            <a:solidFill>
              <a:srgbClr val="5AC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</a:t>
              </a:r>
              <a:endParaRPr lang="ko-KR" altLang="en-US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51CF254-CD33-4585-B480-38659923DE93}"/>
                </a:ext>
              </a:extLst>
            </p:cNvPr>
            <p:cNvGrpSpPr/>
            <p:nvPr/>
          </p:nvGrpSpPr>
          <p:grpSpPr>
            <a:xfrm>
              <a:off x="2813548" y="4050161"/>
              <a:ext cx="2419214" cy="447863"/>
              <a:chOff x="2949669" y="3624034"/>
              <a:chExt cx="2419214" cy="44786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718FF78-E243-49F6-8851-D38222F6ACFF}"/>
                  </a:ext>
                </a:extLst>
              </p:cNvPr>
              <p:cNvSpPr/>
              <p:nvPr/>
            </p:nvSpPr>
            <p:spPr>
              <a:xfrm>
                <a:off x="3991417" y="3624034"/>
                <a:ext cx="278475" cy="447863"/>
              </a:xfrm>
              <a:prstGeom prst="rect">
                <a:avLst/>
              </a:prstGeom>
              <a:solidFill>
                <a:srgbClr val="5AC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40404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q</a:t>
                </a:r>
                <a:endParaRPr lang="ko-KR" altLang="en-US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1753948-F457-4622-9660-136A7C04E96B}"/>
                  </a:ext>
                </a:extLst>
              </p:cNvPr>
              <p:cNvSpPr/>
              <p:nvPr/>
            </p:nvSpPr>
            <p:spPr>
              <a:xfrm rot="5400000">
                <a:off x="4422518" y="3624033"/>
                <a:ext cx="278475" cy="447863"/>
              </a:xfrm>
              <a:prstGeom prst="rect">
                <a:avLst/>
              </a:prstGeom>
              <a:solidFill>
                <a:srgbClr val="5AC9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268EAE-9C2E-4B83-86D1-2F653CC39302}"/>
                  </a:ext>
                </a:extLst>
              </p:cNvPr>
              <p:cNvSpPr txBox="1"/>
              <p:nvPr/>
            </p:nvSpPr>
            <p:spPr>
              <a:xfrm>
                <a:off x="4296880" y="3670454"/>
                <a:ext cx="4478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k</a:t>
                </a:r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2A44E9A-2A86-42E5-B762-A19CB388CA10}"/>
                  </a:ext>
                </a:extLst>
              </p:cNvPr>
              <p:cNvSpPr txBox="1"/>
              <p:nvPr/>
            </p:nvSpPr>
            <p:spPr>
              <a:xfrm>
                <a:off x="4477189" y="3638966"/>
                <a:ext cx="6293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T</a:t>
                </a:r>
                <a:endPara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38892B-8598-460D-B20B-D741F004B073}"/>
                  </a:ext>
                </a:extLst>
              </p:cNvPr>
              <p:cNvSpPr txBox="1"/>
              <p:nvPr/>
            </p:nvSpPr>
            <p:spPr>
              <a:xfrm>
                <a:off x="2949669" y="3670454"/>
                <a:ext cx="2419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Pretendard Thin" panose="02000203000000020004" pitchFamily="50" charset="-127"/>
                    <a:ea typeface="Pretendard Thin" panose="02000203000000020004" pitchFamily="50" charset="-127"/>
                    <a:cs typeface="Pretendard Thin" panose="02000203000000020004" pitchFamily="50" charset="-127"/>
                  </a:rPr>
                  <a:t>softmax</a:t>
                </a:r>
                <a:r>
                  <a:rPr lang="en-US" altLang="ko-KR" dirty="0">
                    <a:latin typeface="Pretendard Thin" panose="02000203000000020004" pitchFamily="50" charset="-127"/>
                    <a:ea typeface="Pretendard Thin" panose="02000203000000020004" pitchFamily="50" charset="-127"/>
                    <a:cs typeface="Pretendard Thin" panose="02000203000000020004" pitchFamily="50" charset="-127"/>
                  </a:rPr>
                  <a:t>(                   ) =</a:t>
                </a:r>
                <a:endParaRPr lang="ko-KR" altLang="en-US" dirty="0"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endParaRPr>
              </a:p>
            </p:txBody>
          </p:sp>
        </p:grpSp>
        <p:sp>
          <p:nvSpPr>
            <p:cNvPr id="42" name="화살표: 위로 굽음 41">
              <a:extLst>
                <a:ext uri="{FF2B5EF4-FFF2-40B4-BE49-F238E27FC236}">
                  <a16:creationId xmlns:a16="http://schemas.microsoft.com/office/drawing/2014/main" id="{1D8944CF-DE1A-45D3-82B7-54AC68494289}"/>
                </a:ext>
              </a:extLst>
            </p:cNvPr>
            <p:cNvSpPr/>
            <p:nvPr/>
          </p:nvSpPr>
          <p:spPr>
            <a:xfrm rot="10800000" flipH="1" flipV="1">
              <a:off x="2744573" y="4526650"/>
              <a:ext cx="680669" cy="300604"/>
            </a:xfrm>
            <a:prstGeom prst="bentUpArrow">
              <a:avLst>
                <a:gd name="adj1" fmla="val 2643"/>
                <a:gd name="adj2" fmla="val 19449"/>
                <a:gd name="adj3" fmla="val 21299"/>
              </a:avLst>
            </a:prstGeom>
            <a:solidFill>
              <a:srgbClr val="7880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위로 굽음 43">
              <a:extLst>
                <a:ext uri="{FF2B5EF4-FFF2-40B4-BE49-F238E27FC236}">
                  <a16:creationId xmlns:a16="http://schemas.microsoft.com/office/drawing/2014/main" id="{80EA6E5C-26DE-426D-8B25-CCB8406C6501}"/>
                </a:ext>
              </a:extLst>
            </p:cNvPr>
            <p:cNvSpPr/>
            <p:nvPr/>
          </p:nvSpPr>
          <p:spPr>
            <a:xfrm rot="10800000" flipH="1">
              <a:off x="2744572" y="3752361"/>
              <a:ext cx="680673" cy="300603"/>
            </a:xfrm>
            <a:prstGeom prst="bentUpArrow">
              <a:avLst>
                <a:gd name="adj1" fmla="val 2643"/>
                <a:gd name="adj2" fmla="val 19449"/>
                <a:gd name="adj3" fmla="val 21299"/>
              </a:avLst>
            </a:prstGeom>
            <a:solidFill>
              <a:srgbClr val="7880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AF0A5996-6575-4A4D-9EB1-0F9DEBE580BF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2744574" y="5830425"/>
              <a:ext cx="1904992" cy="2"/>
            </a:xfrm>
            <a:prstGeom prst="straightConnector1">
              <a:avLst/>
            </a:prstGeom>
            <a:ln>
              <a:solidFill>
                <a:srgbClr val="7880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F4CEA5E8-370A-4C32-BCCA-DB674139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164522" y="4397575"/>
              <a:ext cx="0" cy="1180910"/>
            </a:xfrm>
            <a:prstGeom prst="straightConnector1">
              <a:avLst/>
            </a:prstGeom>
            <a:ln>
              <a:solidFill>
                <a:srgbClr val="7880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84A55D3-B645-4844-AB32-76E982B856F3}"/>
                </a:ext>
              </a:extLst>
            </p:cNvPr>
            <p:cNvCxnSpPr>
              <a:cxnSpLocks/>
            </p:cNvCxnSpPr>
            <p:nvPr/>
          </p:nvCxnSpPr>
          <p:spPr>
            <a:xfrm>
              <a:off x="1316201" y="3752361"/>
              <a:ext cx="1" cy="2078064"/>
            </a:xfrm>
            <a:prstGeom prst="line">
              <a:avLst/>
            </a:prstGeom>
            <a:ln>
              <a:solidFill>
                <a:srgbClr val="7880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304F108-8DD5-489D-AAF0-0F844830B887}"/>
                </a:ext>
              </a:extLst>
            </p:cNvPr>
            <p:cNvSpPr txBox="1"/>
            <p:nvPr/>
          </p:nvSpPr>
          <p:spPr>
            <a:xfrm>
              <a:off x="549672" y="5106048"/>
              <a:ext cx="66924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 err="1">
                  <a:solidFill>
                    <a:srgbClr val="78808D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NxD</a:t>
              </a:r>
              <a:endParaRPr lang="ko-KR" altLang="en-US" sz="17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FE63AFA-89C1-42C1-BA7B-6562322F02CE}"/>
                </a:ext>
              </a:extLst>
            </p:cNvPr>
            <p:cNvSpPr txBox="1"/>
            <p:nvPr/>
          </p:nvSpPr>
          <p:spPr>
            <a:xfrm>
              <a:off x="1522783" y="5991389"/>
              <a:ext cx="81000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 err="1">
                  <a:solidFill>
                    <a:srgbClr val="78808D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DxDh</a:t>
              </a:r>
              <a:endParaRPr lang="ko-KR" altLang="en-US" sz="17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16CE7F-B8E3-4B27-9A43-2F1C060FC349}"/>
                </a:ext>
              </a:extLst>
            </p:cNvPr>
            <p:cNvSpPr txBox="1"/>
            <p:nvPr/>
          </p:nvSpPr>
          <p:spPr>
            <a:xfrm>
              <a:off x="2200334" y="5993759"/>
              <a:ext cx="81000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 err="1">
                  <a:solidFill>
                    <a:srgbClr val="78808D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NxDh</a:t>
              </a:r>
              <a:endParaRPr lang="ko-KR" altLang="en-US" sz="17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B36D10C-734F-4BA0-BB3A-7A5FC2FF5FD6}"/>
                </a:ext>
              </a:extLst>
            </p:cNvPr>
            <p:cNvSpPr txBox="1"/>
            <p:nvPr/>
          </p:nvSpPr>
          <p:spPr>
            <a:xfrm>
              <a:off x="4829875" y="3813689"/>
              <a:ext cx="66924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 err="1">
                  <a:solidFill>
                    <a:srgbClr val="78808D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NxN</a:t>
              </a:r>
              <a:endParaRPr lang="ko-KR" altLang="en-US" sz="17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5E21946-AA4B-4AAF-9897-6527D6E02467}"/>
                </a:ext>
              </a:extLst>
            </p:cNvPr>
            <p:cNvSpPr txBox="1"/>
            <p:nvPr/>
          </p:nvSpPr>
          <p:spPr>
            <a:xfrm>
              <a:off x="4759493" y="5991388"/>
              <a:ext cx="81000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dirty="0" err="1">
                  <a:solidFill>
                    <a:srgbClr val="78808D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NxDh</a:t>
              </a:r>
              <a:endParaRPr lang="ko-KR" altLang="en-US" sz="17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809E414-7D2C-4A10-9040-8D288C675BA8}"/>
                </a:ext>
              </a:extLst>
            </p:cNvPr>
            <p:cNvSpPr txBox="1"/>
            <p:nvPr/>
          </p:nvSpPr>
          <p:spPr>
            <a:xfrm>
              <a:off x="4970432" y="5645141"/>
              <a:ext cx="39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x</a:t>
              </a:r>
              <a:endPara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</p:grpSp>
      <p:cxnSp>
        <p:nvCxnSpPr>
          <p:cNvPr id="8206" name="직선 연결선 8205">
            <a:extLst>
              <a:ext uri="{FF2B5EF4-FFF2-40B4-BE49-F238E27FC236}">
                <a16:creationId xmlns:a16="http://schemas.microsoft.com/office/drawing/2014/main" id="{AC29C41C-4E5F-41CF-A4FA-4A804866E691}"/>
              </a:ext>
            </a:extLst>
          </p:cNvPr>
          <p:cNvCxnSpPr>
            <a:cxnSpLocks/>
          </p:cNvCxnSpPr>
          <p:nvPr/>
        </p:nvCxnSpPr>
        <p:spPr>
          <a:xfrm>
            <a:off x="2653437" y="2050381"/>
            <a:ext cx="0" cy="1168784"/>
          </a:xfrm>
          <a:prstGeom prst="line">
            <a:avLst/>
          </a:prstGeom>
          <a:ln w="12700">
            <a:solidFill>
              <a:srgbClr val="7880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00AC2C8-527A-4A00-9E8C-50236CF5F046}"/>
              </a:ext>
            </a:extLst>
          </p:cNvPr>
          <p:cNvCxnSpPr>
            <a:cxnSpLocks/>
          </p:cNvCxnSpPr>
          <p:nvPr/>
        </p:nvCxnSpPr>
        <p:spPr>
          <a:xfrm flipH="1">
            <a:off x="895459" y="2050381"/>
            <a:ext cx="10485515" cy="6407"/>
          </a:xfrm>
          <a:prstGeom prst="line">
            <a:avLst/>
          </a:prstGeom>
          <a:ln w="19050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8B70682-7619-41C6-84DD-855E5076C0EE}"/>
              </a:ext>
            </a:extLst>
          </p:cNvPr>
          <p:cNvCxnSpPr>
            <a:cxnSpLocks/>
          </p:cNvCxnSpPr>
          <p:nvPr/>
        </p:nvCxnSpPr>
        <p:spPr>
          <a:xfrm>
            <a:off x="6313312" y="2050381"/>
            <a:ext cx="0" cy="1125197"/>
          </a:xfrm>
          <a:prstGeom prst="line">
            <a:avLst/>
          </a:prstGeom>
          <a:ln w="12700">
            <a:solidFill>
              <a:srgbClr val="7880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C32BFD0-FBAA-4DF7-AAD1-09D70583330D}"/>
              </a:ext>
            </a:extLst>
          </p:cNvPr>
          <p:cNvCxnSpPr>
            <a:cxnSpLocks/>
          </p:cNvCxnSpPr>
          <p:nvPr/>
        </p:nvCxnSpPr>
        <p:spPr>
          <a:xfrm flipH="1">
            <a:off x="895459" y="3212758"/>
            <a:ext cx="10485515" cy="6407"/>
          </a:xfrm>
          <a:prstGeom prst="line">
            <a:avLst/>
          </a:prstGeom>
          <a:ln w="19050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E65AAAE5-CDF8-4FAE-950C-A27C750346AE}"/>
              </a:ext>
            </a:extLst>
          </p:cNvPr>
          <p:cNvCxnSpPr>
            <a:cxnSpLocks/>
          </p:cNvCxnSpPr>
          <p:nvPr/>
        </p:nvCxnSpPr>
        <p:spPr>
          <a:xfrm flipH="1">
            <a:off x="895460" y="2756983"/>
            <a:ext cx="10485514" cy="0"/>
          </a:xfrm>
          <a:prstGeom prst="line">
            <a:avLst/>
          </a:prstGeom>
          <a:ln w="12700">
            <a:solidFill>
              <a:srgbClr val="7880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85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Transformer Encoder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88D21-BBEE-4B2F-95D8-DC0858E832EA}"/>
              </a:ext>
            </a:extLst>
          </p:cNvPr>
          <p:cNvSpPr txBox="1"/>
          <p:nvPr/>
        </p:nvSpPr>
        <p:spPr>
          <a:xfrm>
            <a:off x="853241" y="1634252"/>
            <a:ext cx="204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Self Attention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683FB6F-4EC6-47CF-BB6F-33DDD931B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76"/>
          <a:stretch/>
        </p:blipFill>
        <p:spPr bwMode="auto">
          <a:xfrm>
            <a:off x="1658459" y="2384322"/>
            <a:ext cx="3490851" cy="274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AB1DDB7-7022-420D-9208-209F7200A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4"/>
          <a:stretch/>
        </p:blipFill>
        <p:spPr bwMode="auto">
          <a:xfrm>
            <a:off x="6428095" y="2379652"/>
            <a:ext cx="4105446" cy="27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7829E94-84F3-4915-9DA8-19D3F472A8A1}"/>
              </a:ext>
            </a:extLst>
          </p:cNvPr>
          <p:cNvSpPr txBox="1"/>
          <p:nvPr/>
        </p:nvSpPr>
        <p:spPr>
          <a:xfrm>
            <a:off x="1457045" y="5343853"/>
            <a:ext cx="3893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이미지 전체의 정보를 통합하기 위해서는</a:t>
            </a:r>
            <a:endParaRPr lang="en-US" altLang="ko-KR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몇 개의 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layer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를 통과해야 함</a:t>
            </a:r>
            <a:endParaRPr lang="en-US" altLang="ko-KR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C5B6D1-DD86-4B71-AA1F-D42A7FE7807C}"/>
              </a:ext>
            </a:extLst>
          </p:cNvPr>
          <p:cNvSpPr txBox="1"/>
          <p:nvPr/>
        </p:nvSpPr>
        <p:spPr>
          <a:xfrm>
            <a:off x="6533979" y="5343853"/>
            <a:ext cx="3893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하나의 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layer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로</a:t>
            </a:r>
            <a:endParaRPr lang="en-US" altLang="ko-KR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전체 이미지 정보 통합 가능</a:t>
            </a:r>
            <a:endParaRPr lang="en-US" altLang="ko-KR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93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Transformer Encoder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88D21-BBEE-4B2F-95D8-DC0858E832EA}"/>
              </a:ext>
            </a:extLst>
          </p:cNvPr>
          <p:cNvSpPr txBox="1"/>
          <p:nvPr/>
        </p:nvSpPr>
        <p:spPr>
          <a:xfrm>
            <a:off x="853240" y="1634252"/>
            <a:ext cx="599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Multi-Head Self Attention</a:t>
            </a:r>
          </a:p>
          <a:p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Self attention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을 여러 번 나누어 병렬적으로 계산</a:t>
            </a:r>
            <a:endParaRPr lang="en-US" altLang="ko-KR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C5B6D1-DD86-4B71-AA1F-D42A7FE7807C}"/>
              </a:ext>
            </a:extLst>
          </p:cNvPr>
          <p:cNvSpPr txBox="1"/>
          <p:nvPr/>
        </p:nvSpPr>
        <p:spPr>
          <a:xfrm>
            <a:off x="853240" y="4392752"/>
            <a:ext cx="260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일반적으로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Dh=D/k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BADCDE-7349-4A77-ABD7-B22D7D2B5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89" r="77536"/>
          <a:stretch/>
        </p:blipFill>
        <p:spPr>
          <a:xfrm>
            <a:off x="753643" y="3366225"/>
            <a:ext cx="1462445" cy="3210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B99B7A-F4C8-4CF6-83BF-AEFEAD32D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83"/>
          <a:stretch/>
        </p:blipFill>
        <p:spPr>
          <a:xfrm>
            <a:off x="894184" y="3659676"/>
            <a:ext cx="4581587" cy="393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1EFB97-805E-448E-966C-64B8A3EE0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1" b="12942"/>
          <a:stretch/>
        </p:blipFill>
        <p:spPr>
          <a:xfrm>
            <a:off x="3629260" y="4052911"/>
            <a:ext cx="1860159" cy="3398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C882D1-202D-4A65-9A25-D3FF65C9F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44" y="2083841"/>
            <a:ext cx="6028713" cy="35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38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MLP Classifier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C7E4A5-369C-4009-B38E-3C0515C72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64" y="1597717"/>
            <a:ext cx="8775269" cy="46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7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AC09F1-F0C6-4266-A09B-900D459E2713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 Analysis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D5D021-CBE6-4391-AF8D-221A5906F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" r="51287" b="26419"/>
          <a:stretch/>
        </p:blipFill>
        <p:spPr bwMode="auto">
          <a:xfrm>
            <a:off x="1749685" y="2889016"/>
            <a:ext cx="3296532" cy="34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33D6961-040A-4002-B61D-4BDEC9FFD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4" y="2889016"/>
            <a:ext cx="5082031" cy="331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DBBD80-1868-419F-AC34-BE61829C078E}"/>
              </a:ext>
            </a:extLst>
          </p:cNvPr>
          <p:cNvSpPr txBox="1"/>
          <p:nvPr/>
        </p:nvSpPr>
        <p:spPr>
          <a:xfrm>
            <a:off x="1749685" y="1737323"/>
            <a:ext cx="5040860" cy="69993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360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 회전하며 찍은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131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개의 채소와 과일에 대한 자료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출처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https://www.kaggle.com/moltean/fruits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84958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b="1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b="1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</p:txBody>
      </p:sp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2FADCC-7D42-4822-9EE5-5C029B386829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</a:t>
            </a:r>
            <a:r>
              <a:rPr lang="ko-KR" altLang="en-US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Preprocessing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21089-AC9F-41FC-9B29-3E585A45CE1A}"/>
              </a:ext>
            </a:extLst>
          </p:cNvPr>
          <p:cNvSpPr txBox="1"/>
          <p:nvPr/>
        </p:nvSpPr>
        <p:spPr>
          <a:xfrm>
            <a:off x="2510444" y="1983150"/>
            <a:ext cx="6456171" cy="1723549"/>
          </a:xfrm>
          <a:prstGeom prst="rect">
            <a:avLst/>
          </a:prstGeom>
          <a:noFill/>
          <a:ln w="28575">
            <a:solidFill>
              <a:srgbClr val="78808D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data_transforms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b="0" i="0" u="none" strike="noStrike" dirty="0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= </a:t>
            </a:r>
            <a:r>
              <a:rPr lang="en-US" altLang="ko-KR" b="1" i="0" u="none" strike="noStrike" dirty="0" err="1"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transforms.Compose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([</a:t>
            </a:r>
            <a:endParaRPr lang="en-US" altLang="ko-KR" b="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</a:t>
            </a:r>
            <a:r>
              <a:rPr lang="en-US" altLang="ko-KR" b="1" i="0" u="none" strike="noStrike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transforms.ToTensor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(),</a:t>
            </a:r>
            <a:endParaRPr lang="en-US" altLang="ko-KR" b="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</a:t>
            </a:r>
            <a:r>
              <a:rPr lang="en-US" altLang="ko-KR" b="1" i="0" u="none" strike="noStrike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transforms.Resize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((</a:t>
            </a:r>
            <a:r>
              <a:rPr lang="en-US" altLang="ko-KR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224, 224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)),</a:t>
            </a:r>
            <a:endParaRPr lang="en-US" altLang="ko-KR" b="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</a:t>
            </a:r>
            <a:r>
              <a:rPr lang="en-US" altLang="ko-KR" b="1" i="0" u="none" strike="noStrike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transforms.Normalize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((</a:t>
            </a:r>
            <a:r>
              <a:rPr lang="en-US" altLang="ko-KR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0.5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,)*</a:t>
            </a:r>
            <a:r>
              <a:rPr lang="en-US" altLang="ko-KR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(</a:t>
            </a:r>
            <a:r>
              <a:rPr lang="en-US" altLang="ko-KR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0.5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,)*</a:t>
            </a:r>
            <a:r>
              <a:rPr lang="en-US" altLang="ko-KR" b="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)])</a:t>
            </a:r>
            <a:br>
              <a:rPr lang="en-US" altLang="ko-KR" sz="1600" dirty="0"/>
            </a:br>
            <a:endParaRPr lang="ko-KR" altLang="en-US" sz="16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804DCC9-E28E-422E-9DFF-BC197EFBD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408396"/>
              </p:ext>
            </p:extLst>
          </p:nvPr>
        </p:nvGraphicFramePr>
        <p:xfrm>
          <a:off x="2510444" y="3817815"/>
          <a:ext cx="6456171" cy="2333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2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Description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transforms.ToTensor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데이터를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tensor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형태로 변형시킴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0~1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사이의 값으로 바뀜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transforms.Normalize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-1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사이의 값으로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noramlize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transforms.resize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지정한 값의 사이즈로 이미지 크기를 표준화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13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84958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b="1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b="1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</p:txBody>
      </p:sp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2FADCC-7D42-4822-9EE5-5C029B386829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Create Model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21089-AC9F-41FC-9B29-3E585A45CE1A}"/>
              </a:ext>
            </a:extLst>
          </p:cNvPr>
          <p:cNvSpPr txBox="1"/>
          <p:nvPr/>
        </p:nvSpPr>
        <p:spPr>
          <a:xfrm>
            <a:off x="728980" y="1281941"/>
            <a:ext cx="5253642" cy="5262979"/>
          </a:xfrm>
          <a:prstGeom prst="rect">
            <a:avLst/>
          </a:prstGeom>
          <a:noFill/>
          <a:ln w="28575">
            <a:solidFill>
              <a:srgbClr val="78808D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CategoryClass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nn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Module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__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init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__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latent_dim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classes_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super(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CategoryClass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__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init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__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.classes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_ = classes_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# Set up model architecture</a:t>
            </a:r>
            <a:endParaRPr lang="en-US" altLang="ko-KR" sz="1600" b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.vit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= vit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.fc_1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nn.Linear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>
                <a:solidFill>
                  <a:srgbClr val="09885A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768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latent_dim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.fc_out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nn.Linear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latent_dim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.classes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_)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.dropout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nn.Dropout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>
                <a:solidFill>
                  <a:srgbClr val="09885A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0.2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forward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in_data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# Type of output `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BaseModelOutputWithPooling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`</a:t>
            </a:r>
            <a:endParaRPr lang="en-US" altLang="ko-KR" sz="1600" b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vit_outputs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= 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.vit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in_data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# Shape of 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pooler_output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 (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batch_size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hidden_size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sz="1600" b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pooler_output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vit_outputs.pooler_output</a:t>
            </a:r>
            <a:endParaRPr lang="en-US" altLang="ko-KR" sz="1600" b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# Pass through the linear layout to predict the class</a:t>
            </a:r>
            <a:endParaRPr lang="en-US" altLang="ko-KR" sz="1600" b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# Shape of output: (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batch_size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classes_)</a:t>
            </a:r>
            <a:endParaRPr lang="en-US" altLang="ko-KR" sz="1600" b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outputs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torch.relu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.fc_1(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pooler_output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outputs = 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.fc_out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self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.dropout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(outputs))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outputs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AF11C-6F2C-4FD5-8D2A-C33E0B7DD4B5}"/>
              </a:ext>
            </a:extLst>
          </p:cNvPr>
          <p:cNvSpPr txBox="1"/>
          <p:nvPr/>
        </p:nvSpPr>
        <p:spPr>
          <a:xfrm>
            <a:off x="6095998" y="1281941"/>
            <a:ext cx="5367021" cy="4031873"/>
          </a:xfrm>
          <a:prstGeom prst="rect">
            <a:avLst/>
          </a:prstGeom>
          <a:noFill/>
          <a:ln w="28575">
            <a:solidFill>
              <a:srgbClr val="78808D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# Set up the pretrained model</a:t>
            </a:r>
            <a:endParaRPr lang="en-US" altLang="ko-KR" sz="1600" b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vit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ViTModel.from_pretrained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'google/vit-base-patch16-224’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# Create the complete model</a:t>
            </a:r>
            <a:endParaRPr lang="en-US" altLang="ko-KR" sz="1600" b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model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CategoryClass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(vit,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          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latent_dim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                   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len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training_dataset.classes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)).to(device)</a:t>
            </a:r>
          </a:p>
          <a:p>
            <a:endParaRPr lang="en-US" altLang="ko-KR" sz="1600" b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# Set up loss function and optimizers</a:t>
            </a:r>
            <a:endParaRPr lang="en-US" altLang="ko-KR" sz="1600" b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criterion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nn.CrossEntropyLoss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optimizer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torch.optim.AdamW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model.parameters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(),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learning_rate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906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84958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b="1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b="1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</p:txBody>
      </p:sp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188B4F-5ABB-4574-924F-F4F8A3AB0428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Pretrained</a:t>
            </a:r>
            <a:r>
              <a:rPr lang="ko-KR" altLang="en-US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65F7C-F9D9-4624-AEA4-D3B69C1B4745}"/>
              </a:ext>
            </a:extLst>
          </p:cNvPr>
          <p:cNvSpPr txBox="1"/>
          <p:nvPr/>
        </p:nvSpPr>
        <p:spPr>
          <a:xfrm>
            <a:off x="1428949" y="2192776"/>
            <a:ext cx="4173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Vit-base-patch16-224</a:t>
            </a:r>
          </a:p>
          <a:p>
            <a:pPr algn="ctr"/>
            <a:endParaRPr lang="en-US" altLang="ko-KR" sz="2000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Pretrained: ImageNet-21k</a:t>
            </a: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14 million</a:t>
            </a:r>
            <a:r>
              <a:rPr lang="ko-KR" altLang="en-US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images, 21,843 classes</a:t>
            </a:r>
            <a:b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</a:br>
            <a:b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</a:br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Fine-Tuned: ImageNet</a:t>
            </a: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 million</a:t>
            </a:r>
            <a:r>
              <a:rPr lang="ko-KR" altLang="en-US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images,</a:t>
            </a:r>
            <a:r>
              <a:rPr lang="ko-KR" altLang="en-US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1k classes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C3BC9-F827-49B2-B154-C7130D759946}"/>
              </a:ext>
            </a:extLst>
          </p:cNvPr>
          <p:cNvSpPr txBox="1"/>
          <p:nvPr/>
        </p:nvSpPr>
        <p:spPr>
          <a:xfrm>
            <a:off x="6589833" y="2196988"/>
            <a:ext cx="4502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Vit-base-patch16-224-cifar10</a:t>
            </a:r>
          </a:p>
          <a:p>
            <a:pPr algn="ctr"/>
            <a:endParaRPr lang="en-US" altLang="ko-KR" sz="2000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Pretrained: ImageNet-21k</a:t>
            </a: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14 million images, 21,843 classes</a:t>
            </a:r>
          </a:p>
          <a:p>
            <a:pPr algn="ctr"/>
            <a:endParaRPr lang="en-US" altLang="ko-KR" sz="2000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Fine-Tuned: CIFAR10</a:t>
            </a: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60k images, 10 classes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6F9FD-2E2E-4792-89F3-AF67AF797BF7}"/>
              </a:ext>
            </a:extLst>
          </p:cNvPr>
          <p:cNvSpPr txBox="1"/>
          <p:nvPr/>
        </p:nvSpPr>
        <p:spPr>
          <a:xfrm>
            <a:off x="2349985" y="5075986"/>
            <a:ext cx="7492027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사전 학습에 사용된 데이터셋은 동일하나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Fine tuning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하는 방식이 다른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두 가지의 사전학습 모델 사용</a:t>
            </a:r>
          </a:p>
        </p:txBody>
      </p:sp>
    </p:spTree>
    <p:extLst>
      <p:ext uri="{BB962C8B-B14F-4D97-AF65-F5344CB8AC3E}">
        <p14:creationId xmlns:p14="http://schemas.microsoft.com/office/powerpoint/2010/main" val="83084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2A8E3-A34C-4BF0-AA1C-3466F7928A9C}"/>
              </a:ext>
            </a:extLst>
          </p:cNvPr>
          <p:cNvSpPr/>
          <p:nvPr/>
        </p:nvSpPr>
        <p:spPr>
          <a:xfrm>
            <a:off x="0" y="0"/>
            <a:ext cx="6317673" cy="6858000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C84F7-25F1-471F-9267-AE63D62F1DE7}"/>
              </a:ext>
            </a:extLst>
          </p:cNvPr>
          <p:cNvCxnSpPr>
            <a:cxnSpLocks/>
          </p:cNvCxnSpPr>
          <p:nvPr/>
        </p:nvCxnSpPr>
        <p:spPr>
          <a:xfrm>
            <a:off x="1920241" y="2668386"/>
            <a:ext cx="257694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6D95D9E-276D-42BF-AC04-0036AA9C3538}"/>
              </a:ext>
            </a:extLst>
          </p:cNvPr>
          <p:cNvCxnSpPr>
            <a:cxnSpLocks/>
          </p:cNvCxnSpPr>
          <p:nvPr/>
        </p:nvCxnSpPr>
        <p:spPr>
          <a:xfrm>
            <a:off x="1920241" y="3568932"/>
            <a:ext cx="25520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DAAB22-5789-49E3-AF92-3383C84998BB}"/>
              </a:ext>
            </a:extLst>
          </p:cNvPr>
          <p:cNvSpPr txBox="1"/>
          <p:nvPr/>
        </p:nvSpPr>
        <p:spPr>
          <a:xfrm>
            <a:off x="1920241" y="2726577"/>
            <a:ext cx="2576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C937A-C7B6-4412-94E6-0E2DCEE06581}"/>
              </a:ext>
            </a:extLst>
          </p:cNvPr>
          <p:cNvSpPr txBox="1"/>
          <p:nvPr/>
        </p:nvSpPr>
        <p:spPr>
          <a:xfrm>
            <a:off x="7431348" y="676394"/>
            <a:ext cx="40316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78808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 </a:t>
            </a:r>
            <a:r>
              <a:rPr lang="en-US" altLang="ko-KR" sz="2400" dirty="0" err="1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ViT</a:t>
            </a:r>
            <a:r>
              <a:rPr lang="en-US" altLang="ko-KR" sz="240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소개</a:t>
            </a:r>
            <a:endParaRPr lang="en-US" altLang="ko-KR" sz="240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Introduction / Feature</a:t>
            </a:r>
          </a:p>
          <a:p>
            <a:endParaRPr lang="en-US" altLang="ko-KR" dirty="0">
              <a:solidFill>
                <a:srgbClr val="78808D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5400" dirty="0">
                <a:solidFill>
                  <a:srgbClr val="78808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 </a:t>
            </a:r>
            <a:r>
              <a:rPr lang="en-US" altLang="ko-KR" sz="2400" dirty="0" err="1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ViT</a:t>
            </a:r>
            <a:r>
              <a:rPr lang="en-US" altLang="ko-KR" sz="240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구조</a:t>
            </a:r>
            <a:endParaRPr lang="en-US" altLang="ko-KR" sz="240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Embedding / Transformer Encoder</a:t>
            </a:r>
          </a:p>
          <a:p>
            <a:endParaRPr lang="en-US" altLang="ko-KR" dirty="0">
              <a:solidFill>
                <a:srgbClr val="78808D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5400" dirty="0">
                <a:solidFill>
                  <a:srgbClr val="78808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 </a:t>
            </a:r>
            <a:r>
              <a:rPr lang="en-US" altLang="ko-KR" sz="240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 Analysis</a:t>
            </a:r>
          </a:p>
          <a:p>
            <a:r>
              <a:rPr lang="en-US" altLang="ko-KR" dirty="0" err="1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ViT</a:t>
            </a:r>
            <a:r>
              <a:rPr lang="en-US" altLang="ko-KR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사전학습 모델 </a:t>
            </a:r>
            <a:r>
              <a:rPr lang="en-US" altLang="ko-KR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CNN </a:t>
            </a:r>
            <a:r>
              <a:rPr lang="ko-KR" altLang="en-US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비교</a:t>
            </a:r>
            <a:endParaRPr lang="en-US" altLang="ko-KR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5400" b="1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 </a:t>
            </a:r>
            <a:r>
              <a:rPr lang="en-US" altLang="ko-KR" sz="240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Conclusion</a:t>
            </a:r>
          </a:p>
          <a:p>
            <a:r>
              <a:rPr lang="ko-KR" altLang="en-US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분석의 한계</a:t>
            </a:r>
            <a:r>
              <a:rPr lang="en-US" altLang="ko-KR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/ </a:t>
            </a:r>
            <a:r>
              <a:rPr lang="ko-KR" altLang="en-US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추후 연구 방향 제시</a:t>
            </a:r>
          </a:p>
        </p:txBody>
      </p:sp>
    </p:spTree>
    <p:extLst>
      <p:ext uri="{BB962C8B-B14F-4D97-AF65-F5344CB8AC3E}">
        <p14:creationId xmlns:p14="http://schemas.microsoft.com/office/powerpoint/2010/main" val="3039406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84958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b="1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b="1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</p:txBody>
      </p:sp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188B4F-5ABB-4574-924F-F4F8A3AB0428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Pretrained Model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65F7C-F9D9-4624-AEA4-D3B69C1B4745}"/>
              </a:ext>
            </a:extLst>
          </p:cNvPr>
          <p:cNvSpPr txBox="1"/>
          <p:nvPr/>
        </p:nvSpPr>
        <p:spPr>
          <a:xfrm>
            <a:off x="1428949" y="2192776"/>
            <a:ext cx="4173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Vit-base-patch16-224</a:t>
            </a:r>
          </a:p>
          <a:p>
            <a:pPr algn="ctr"/>
            <a:endParaRPr lang="en-US" altLang="ko-KR" sz="2000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Pretrained: ImageNet-21k</a:t>
            </a: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14 million</a:t>
            </a:r>
            <a:r>
              <a:rPr lang="ko-KR" altLang="en-US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images, 21,843 classes</a:t>
            </a:r>
            <a:b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</a:br>
            <a:b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</a:br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Fine-Tuned: ImageNet</a:t>
            </a: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 million</a:t>
            </a:r>
            <a:r>
              <a:rPr lang="ko-KR" altLang="en-US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images,</a:t>
            </a:r>
            <a:r>
              <a:rPr lang="ko-KR" altLang="en-US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1k classes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C3BC9-F827-49B2-B154-C7130D759946}"/>
              </a:ext>
            </a:extLst>
          </p:cNvPr>
          <p:cNvSpPr txBox="1"/>
          <p:nvPr/>
        </p:nvSpPr>
        <p:spPr>
          <a:xfrm>
            <a:off x="6589833" y="2196988"/>
            <a:ext cx="4502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Vit-base-patch16-224-cifar10</a:t>
            </a:r>
          </a:p>
          <a:p>
            <a:pPr algn="ctr"/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Pretrained: ImageNet-21k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14 million images, 21,843 classes</a:t>
            </a:r>
          </a:p>
          <a:p>
            <a:pPr algn="ctr"/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Fine-Tuned: CIFAR10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60k images, 10 classes</a:t>
            </a:r>
          </a:p>
        </p:txBody>
      </p:sp>
    </p:spTree>
    <p:extLst>
      <p:ext uri="{BB962C8B-B14F-4D97-AF65-F5344CB8AC3E}">
        <p14:creationId xmlns:p14="http://schemas.microsoft.com/office/powerpoint/2010/main" val="257910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6BDCBF-D000-4FAC-961C-0FBEB7FF2F89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Result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34314-21A0-4A74-BF31-FB234A76A448}"/>
              </a:ext>
            </a:extLst>
          </p:cNvPr>
          <p:cNvSpPr txBox="1"/>
          <p:nvPr/>
        </p:nvSpPr>
        <p:spPr>
          <a:xfrm>
            <a:off x="855980" y="1336540"/>
            <a:ext cx="286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ViT</a:t>
            </a:r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result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C6A3D2-0A23-479C-9329-371D0AF61CF1}"/>
              </a:ext>
            </a:extLst>
          </p:cNvPr>
          <p:cNvGraphicFramePr>
            <a:graphicFrameLocks noGrp="1"/>
          </p:cNvGraphicFramePr>
          <p:nvPr/>
        </p:nvGraphicFramePr>
        <p:xfrm>
          <a:off x="792480" y="5563987"/>
          <a:ext cx="10568764" cy="893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191">
                  <a:extLst>
                    <a:ext uri="{9D8B030D-6E8A-4147-A177-3AD203B41FA5}">
                      <a16:colId xmlns:a16="http://schemas.microsoft.com/office/drawing/2014/main" val="1030016402"/>
                    </a:ext>
                  </a:extLst>
                </a:gridCol>
                <a:gridCol w="2642191">
                  <a:extLst>
                    <a:ext uri="{9D8B030D-6E8A-4147-A177-3AD203B41FA5}">
                      <a16:colId xmlns:a16="http://schemas.microsoft.com/office/drawing/2014/main" val="305210147"/>
                    </a:ext>
                  </a:extLst>
                </a:gridCol>
                <a:gridCol w="2642191">
                  <a:extLst>
                    <a:ext uri="{9D8B030D-6E8A-4147-A177-3AD203B41FA5}">
                      <a16:colId xmlns:a16="http://schemas.microsoft.com/office/drawing/2014/main" val="1511005609"/>
                    </a:ext>
                  </a:extLst>
                </a:gridCol>
                <a:gridCol w="2642191">
                  <a:extLst>
                    <a:ext uri="{9D8B030D-6E8A-4147-A177-3AD203B41FA5}">
                      <a16:colId xmlns:a16="http://schemas.microsoft.com/office/drawing/2014/main" val="223121990"/>
                    </a:ext>
                  </a:extLst>
                </a:gridCol>
              </a:tblGrid>
              <a:tr h="49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Training Loss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rgbClr val="40404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0.56645058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Validation Loss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40404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0.05095412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43276"/>
                  </a:ext>
                </a:extLst>
              </a:tr>
              <a:tr h="403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Training Accuracy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rgbClr val="40404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0.90588149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Validation Accuracy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rgbClr val="40404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0.98943118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2974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374151B-725A-40C4-A634-D146E3D6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4" y="1770578"/>
            <a:ext cx="996315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4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6BDCBF-D000-4FAC-961C-0FBEB7FF2F89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Result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34314-21A0-4A74-BF31-FB234A76A448}"/>
              </a:ext>
            </a:extLst>
          </p:cNvPr>
          <p:cNvSpPr txBox="1"/>
          <p:nvPr/>
        </p:nvSpPr>
        <p:spPr>
          <a:xfrm>
            <a:off x="855980" y="1284075"/>
            <a:ext cx="286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ViT</a:t>
            </a:r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3E5C93-192B-47C6-9C18-B9EE3328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96" y="1971917"/>
            <a:ext cx="4130664" cy="39894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AF859E-C69B-4937-8C4D-B2C9569A4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199" y="1971917"/>
            <a:ext cx="5650544" cy="1132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6A8D6D-36D4-4D1F-BB53-0C8360E293D5}"/>
              </a:ext>
            </a:extLst>
          </p:cNvPr>
          <p:cNvSpPr txBox="1"/>
          <p:nvPr/>
        </p:nvSpPr>
        <p:spPr>
          <a:xfrm>
            <a:off x="5765810" y="3429000"/>
            <a:ext cx="5961321" cy="119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Average accuracy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0.989466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매우 좋은 성능을 보임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A67D81-BAE9-4B07-A3DD-CB639C9551A7}"/>
              </a:ext>
            </a:extLst>
          </p:cNvPr>
          <p:cNvSpPr/>
          <p:nvPr/>
        </p:nvSpPr>
        <p:spPr>
          <a:xfrm>
            <a:off x="7830589" y="1971917"/>
            <a:ext cx="831273" cy="3639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105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294BC2-F517-4A3C-BB00-048BE3F5BA69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Result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1710A-A825-485F-9098-7744A6375D06}"/>
              </a:ext>
            </a:extLst>
          </p:cNvPr>
          <p:cNvSpPr txBox="1"/>
          <p:nvPr/>
        </p:nvSpPr>
        <p:spPr>
          <a:xfrm>
            <a:off x="855980" y="1336540"/>
            <a:ext cx="286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Pretrained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7745E-39FB-401B-AFAE-EA767450D327}"/>
              </a:ext>
            </a:extLst>
          </p:cNvPr>
          <p:cNvSpPr txBox="1"/>
          <p:nvPr/>
        </p:nvSpPr>
        <p:spPr>
          <a:xfrm>
            <a:off x="1242841" y="2192776"/>
            <a:ext cx="4173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Vit-base-patch16-224</a:t>
            </a:r>
          </a:p>
          <a:p>
            <a:pPr algn="ctr"/>
            <a:endParaRPr lang="en-US" altLang="ko-KR" sz="2000" dirty="0">
              <a:solidFill>
                <a:schemeClr val="bg1">
                  <a:lumMod val="75000"/>
                </a:schemeClr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Pretrained: ImageNet-21k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14 million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images, 21,843 classes</a:t>
            </a:r>
            <a:b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</a:br>
            <a:b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</a:b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Fine-Tuned: ImageNet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 million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images,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1k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25D2-EEDF-4E0E-BD55-41ACB8F87B9C}"/>
              </a:ext>
            </a:extLst>
          </p:cNvPr>
          <p:cNvSpPr txBox="1"/>
          <p:nvPr/>
        </p:nvSpPr>
        <p:spPr>
          <a:xfrm>
            <a:off x="6775940" y="2192776"/>
            <a:ext cx="4502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Vit-base-patch16-224-cifar10</a:t>
            </a:r>
          </a:p>
          <a:p>
            <a:pPr algn="ctr"/>
            <a:endParaRPr lang="en-US" altLang="ko-KR" sz="2000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Pretrained: ImageNet-21k</a:t>
            </a: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14 million images, 21,843 classes</a:t>
            </a:r>
          </a:p>
          <a:p>
            <a:pPr algn="ctr"/>
            <a:endParaRPr lang="en-US" altLang="ko-KR" sz="2000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Fine-Tuned: CIFAR10</a:t>
            </a:r>
          </a:p>
          <a:p>
            <a:pPr algn="ctr"/>
            <a:r>
              <a:rPr lang="en-US" altLang="ko-KR" sz="2000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60k images, 10 classes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A48A7-ED5E-44B1-90F2-8726DE9CF6C3}"/>
              </a:ext>
            </a:extLst>
          </p:cNvPr>
          <p:cNvSpPr txBox="1"/>
          <p:nvPr/>
        </p:nvSpPr>
        <p:spPr>
          <a:xfrm>
            <a:off x="2349985" y="5075986"/>
            <a:ext cx="7492027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사전 학습에 사용된 데이터셋은 동일하나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Fine tuning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하는 방식이 다른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두 가지의 사전학습 모델 사용</a:t>
            </a:r>
          </a:p>
        </p:txBody>
      </p:sp>
    </p:spTree>
    <p:extLst>
      <p:ext uri="{BB962C8B-B14F-4D97-AF65-F5344CB8AC3E}">
        <p14:creationId xmlns:p14="http://schemas.microsoft.com/office/powerpoint/2010/main" val="2901896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294BC2-F517-4A3C-BB00-048BE3F5BA69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Result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1710A-A825-485F-9098-7744A6375D06}"/>
              </a:ext>
            </a:extLst>
          </p:cNvPr>
          <p:cNvSpPr txBox="1"/>
          <p:nvPr/>
        </p:nvSpPr>
        <p:spPr>
          <a:xfrm>
            <a:off x="855980" y="1336540"/>
            <a:ext cx="286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Pretrained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7745E-39FB-401B-AFAE-EA767450D327}"/>
              </a:ext>
            </a:extLst>
          </p:cNvPr>
          <p:cNvSpPr txBox="1"/>
          <p:nvPr/>
        </p:nvSpPr>
        <p:spPr>
          <a:xfrm>
            <a:off x="1242841" y="1845447"/>
            <a:ext cx="41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Vit-base-patch16-224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25D2-EEDF-4E0E-BD55-41ACB8F87B9C}"/>
              </a:ext>
            </a:extLst>
          </p:cNvPr>
          <p:cNvSpPr txBox="1"/>
          <p:nvPr/>
        </p:nvSpPr>
        <p:spPr>
          <a:xfrm>
            <a:off x="6775940" y="1845447"/>
            <a:ext cx="450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Vit-base-patch16-224-cifar10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8D01EC-FB6E-474B-B759-60C05DFBD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9"/>
          <a:stretch/>
        </p:blipFill>
        <p:spPr bwMode="auto">
          <a:xfrm>
            <a:off x="1242841" y="2398009"/>
            <a:ext cx="3861434" cy="287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7119A1-044C-4B5C-8B5A-22CEB519B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9"/>
          <a:stretch/>
        </p:blipFill>
        <p:spPr bwMode="auto">
          <a:xfrm>
            <a:off x="6995584" y="2398009"/>
            <a:ext cx="3861435" cy="287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66DE2A-68B2-4393-8648-4D6673627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495305"/>
              </p:ext>
            </p:extLst>
          </p:nvPr>
        </p:nvGraphicFramePr>
        <p:xfrm>
          <a:off x="1757560" y="5390090"/>
          <a:ext cx="8942883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0961">
                  <a:extLst>
                    <a:ext uri="{9D8B030D-6E8A-4147-A177-3AD203B41FA5}">
                      <a16:colId xmlns:a16="http://schemas.microsoft.com/office/drawing/2014/main" val="1592797457"/>
                    </a:ext>
                  </a:extLst>
                </a:gridCol>
                <a:gridCol w="2980961">
                  <a:extLst>
                    <a:ext uri="{9D8B030D-6E8A-4147-A177-3AD203B41FA5}">
                      <a16:colId xmlns:a16="http://schemas.microsoft.com/office/drawing/2014/main" val="2971379848"/>
                    </a:ext>
                  </a:extLst>
                </a:gridCol>
                <a:gridCol w="2980961">
                  <a:extLst>
                    <a:ext uri="{9D8B030D-6E8A-4147-A177-3AD203B41FA5}">
                      <a16:colId xmlns:a16="http://schemas.microsoft.com/office/drawing/2014/main" val="1702620753"/>
                    </a:ext>
                  </a:extLst>
                </a:gridCol>
              </a:tblGrid>
              <a:tr h="14490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Validation Accuracy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Training Accuracy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589192"/>
                  </a:ext>
                </a:extLst>
              </a:tr>
              <a:tr h="3709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40404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ViT</a:t>
                      </a:r>
                      <a:endParaRPr lang="en-US" altLang="ko-KR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(Fine-tuned on ImageNet)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rgbClr val="40404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0.9894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rgbClr val="40404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0.9059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220836"/>
                  </a:ext>
                </a:extLst>
              </a:tr>
              <a:tr h="3709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40404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ViT</a:t>
                      </a:r>
                      <a:endParaRPr lang="en-US" altLang="ko-KR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(Fine-tuned on CIFAR10)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0.9591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0.8250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758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426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294BC2-F517-4A3C-BB00-048BE3F5BA69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Result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1710A-A825-485F-9098-7744A6375D06}"/>
              </a:ext>
            </a:extLst>
          </p:cNvPr>
          <p:cNvSpPr txBox="1"/>
          <p:nvPr/>
        </p:nvSpPr>
        <p:spPr>
          <a:xfrm>
            <a:off x="855980" y="1336540"/>
            <a:ext cx="286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Pretrained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7745E-39FB-401B-AFAE-EA767450D327}"/>
              </a:ext>
            </a:extLst>
          </p:cNvPr>
          <p:cNvSpPr txBox="1"/>
          <p:nvPr/>
        </p:nvSpPr>
        <p:spPr>
          <a:xfrm>
            <a:off x="1242841" y="1845447"/>
            <a:ext cx="41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Vit-base-patch16-224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25D2-EEDF-4E0E-BD55-41ACB8F87B9C}"/>
              </a:ext>
            </a:extLst>
          </p:cNvPr>
          <p:cNvSpPr txBox="1"/>
          <p:nvPr/>
        </p:nvSpPr>
        <p:spPr>
          <a:xfrm>
            <a:off x="6775940" y="1845447"/>
            <a:ext cx="450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4040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Vit-base-patch16-224-cifar10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8D01EC-FB6E-474B-B759-60C05DFBD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9"/>
          <a:stretch/>
        </p:blipFill>
        <p:spPr bwMode="auto">
          <a:xfrm>
            <a:off x="1080148" y="2398008"/>
            <a:ext cx="4173220" cy="31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7119A1-044C-4B5C-8B5A-22CEB519B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9"/>
          <a:stretch/>
        </p:blipFill>
        <p:spPr bwMode="auto">
          <a:xfrm>
            <a:off x="6938632" y="2398009"/>
            <a:ext cx="4173220" cy="311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4F8D26-C6EA-4AA5-A2AF-D5B1584D9493}"/>
              </a:ext>
            </a:extLst>
          </p:cNvPr>
          <p:cNvSpPr txBox="1"/>
          <p:nvPr/>
        </p:nvSpPr>
        <p:spPr>
          <a:xfrm>
            <a:off x="2336355" y="5791912"/>
            <a:ext cx="7492027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두 모델에서의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Accuracy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수렴 속도가 다름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Data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에 따라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Wingdings" panose="05000000000000000000" pitchFamily="2" charset="2"/>
              </a:rPr>
              <a:t>적절한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Wingdings" panose="05000000000000000000" pitchFamily="2" charset="2"/>
              </a:rPr>
              <a:t>pre-trained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Wingdings" panose="05000000000000000000" pitchFamily="2" charset="2"/>
              </a:rPr>
              <a:t>모델을 찾는 것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이 중요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34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188B4F-5ABB-4574-924F-F4F8A3AB0428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CNN(Convolution Neural Network)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architecture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C935C1F-BE0B-405C-86C7-4CBED08F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51" y="1500136"/>
            <a:ext cx="8704497" cy="48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CAE18-15DC-4F54-8A34-509FD953C1D5}"/>
              </a:ext>
            </a:extLst>
          </p:cNvPr>
          <p:cNvSpPr txBox="1"/>
          <p:nvPr/>
        </p:nvSpPr>
        <p:spPr>
          <a:xfrm>
            <a:off x="3363421" y="6568565"/>
            <a:ext cx="6097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u="none" strike="noStrike" dirty="0">
                <a:solidFill>
                  <a:srgbClr val="78808D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사진출처</a:t>
            </a:r>
            <a:r>
              <a:rPr lang="en-US" altLang="ko-KR" sz="1100" b="0" i="0" u="none" strike="noStrike" dirty="0">
                <a:solidFill>
                  <a:srgbClr val="78808D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</a:t>
            </a:r>
            <a:r>
              <a:rPr lang="en-US" altLang="ko-KR" sz="1100" b="0" i="0" u="sng" strike="noStrike" dirty="0">
                <a:solidFill>
                  <a:srgbClr val="78808D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https://www.theclickreader.com/introduction-to-convolutional-neural-networks/</a:t>
            </a:r>
            <a:endParaRPr lang="ko-KR" altLang="en-US" sz="1100" dirty="0">
              <a:solidFill>
                <a:srgbClr val="78808D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104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188B4F-5ABB-4574-924F-F4F8A3AB0428}"/>
              </a:ext>
            </a:extLst>
          </p:cNvPr>
          <p:cNvSpPr/>
          <p:nvPr/>
        </p:nvSpPr>
        <p:spPr>
          <a:xfrm>
            <a:off x="1428949" y="313080"/>
            <a:ext cx="93341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CNN(Convolution Neural Network)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F5BAAA4-5E96-4B1A-BF32-2304B3E07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27" y="1413163"/>
            <a:ext cx="9392546" cy="455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694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1F01A1-D998-4DBE-84B4-F431195B04D6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CNN(Convolution Neural Network)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Create Model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CA7C291-D94A-4412-A79A-AA4DA84FC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" t="29577" r="65101" b="17332"/>
          <a:stretch/>
        </p:blipFill>
        <p:spPr bwMode="auto">
          <a:xfrm>
            <a:off x="4018510" y="1569853"/>
            <a:ext cx="4154979" cy="47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736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1F01A1-D998-4DBE-84B4-F431195B04D6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CNN(Convolution Neural Network)</a:t>
            </a: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Result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940454C-C9B5-4611-8953-BC91E2A2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20" y="1744207"/>
            <a:ext cx="9370159" cy="33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DD8FB43C-07DE-444A-AE43-258450671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20949"/>
              </p:ext>
            </p:extLst>
          </p:nvPr>
        </p:nvGraphicFramePr>
        <p:xfrm>
          <a:off x="811617" y="5397732"/>
          <a:ext cx="10568764" cy="893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191">
                  <a:extLst>
                    <a:ext uri="{9D8B030D-6E8A-4147-A177-3AD203B41FA5}">
                      <a16:colId xmlns:a16="http://schemas.microsoft.com/office/drawing/2014/main" val="1030016402"/>
                    </a:ext>
                  </a:extLst>
                </a:gridCol>
                <a:gridCol w="2642191">
                  <a:extLst>
                    <a:ext uri="{9D8B030D-6E8A-4147-A177-3AD203B41FA5}">
                      <a16:colId xmlns:a16="http://schemas.microsoft.com/office/drawing/2014/main" val="305210147"/>
                    </a:ext>
                  </a:extLst>
                </a:gridCol>
                <a:gridCol w="2642191">
                  <a:extLst>
                    <a:ext uri="{9D8B030D-6E8A-4147-A177-3AD203B41FA5}">
                      <a16:colId xmlns:a16="http://schemas.microsoft.com/office/drawing/2014/main" val="1511005609"/>
                    </a:ext>
                  </a:extLst>
                </a:gridCol>
                <a:gridCol w="2642191">
                  <a:extLst>
                    <a:ext uri="{9D8B030D-6E8A-4147-A177-3AD203B41FA5}">
                      <a16:colId xmlns:a16="http://schemas.microsoft.com/office/drawing/2014/main" val="223121990"/>
                    </a:ext>
                  </a:extLst>
                </a:gridCol>
              </a:tblGrid>
              <a:tr h="49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Training Loss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rgbClr val="40404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0.0016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Validation Loss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0.0005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43276"/>
                  </a:ext>
                </a:extLst>
              </a:tr>
              <a:tr h="403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Training Accuracy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rgbClr val="40404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0.9996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Validation Accuracy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rgbClr val="40404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29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67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153AABF-BBAB-4754-8C00-8ED94F6F9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12" y="1664845"/>
            <a:ext cx="8291173" cy="43908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BDA520-A7BC-4E7F-9D23-1F4821403F6E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Introduction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276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1F01A1-D998-4DBE-84B4-F431195B04D6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CNN(Convolution Neural Network)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Comparison with ViT9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5ACB08AE-27CE-4268-8A0D-18A79E5D9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1" y="1768793"/>
            <a:ext cx="100488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47211225-B8A4-4D13-96FC-036D5BA09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51736"/>
              </p:ext>
            </p:extLst>
          </p:nvPr>
        </p:nvGraphicFramePr>
        <p:xfrm>
          <a:off x="937347" y="5650958"/>
          <a:ext cx="10568764" cy="893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191">
                  <a:extLst>
                    <a:ext uri="{9D8B030D-6E8A-4147-A177-3AD203B41FA5}">
                      <a16:colId xmlns:a16="http://schemas.microsoft.com/office/drawing/2014/main" val="1030016402"/>
                    </a:ext>
                  </a:extLst>
                </a:gridCol>
                <a:gridCol w="2642191">
                  <a:extLst>
                    <a:ext uri="{9D8B030D-6E8A-4147-A177-3AD203B41FA5}">
                      <a16:colId xmlns:a16="http://schemas.microsoft.com/office/drawing/2014/main" val="305210147"/>
                    </a:ext>
                  </a:extLst>
                </a:gridCol>
                <a:gridCol w="2642191">
                  <a:extLst>
                    <a:ext uri="{9D8B030D-6E8A-4147-A177-3AD203B41FA5}">
                      <a16:colId xmlns:a16="http://schemas.microsoft.com/office/drawing/2014/main" val="1511005609"/>
                    </a:ext>
                  </a:extLst>
                </a:gridCol>
                <a:gridCol w="2642191">
                  <a:extLst>
                    <a:ext uri="{9D8B030D-6E8A-4147-A177-3AD203B41FA5}">
                      <a16:colId xmlns:a16="http://schemas.microsoft.com/office/drawing/2014/main" val="223121990"/>
                    </a:ext>
                  </a:extLst>
                </a:gridCol>
              </a:tblGrid>
              <a:tr h="49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Training Loss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rgbClr val="40404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0.3893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Validation Loss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0.026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43276"/>
                  </a:ext>
                </a:extLst>
              </a:tr>
              <a:tr h="403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Training Accuracy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rgbClr val="40404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0.9378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2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Validation Accuracy</a:t>
                      </a:r>
                      <a:endParaRPr lang="ko-KR" altLang="en-US" b="0" dirty="0">
                        <a:solidFill>
                          <a:schemeClr val="bg2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rgbClr val="40404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0.9918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29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92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1F01A1-D998-4DBE-84B4-F431195B04D6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CNN(Convolution Neural Network)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Comparison with ViT9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1DF045-8BFB-4F33-B89A-F996F0A51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4" t="28168" r="59722" b="27333"/>
          <a:stretch/>
        </p:blipFill>
        <p:spPr>
          <a:xfrm>
            <a:off x="1051759" y="1645920"/>
            <a:ext cx="5543550" cy="44582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0F7CFC3-BB5B-4036-B45C-224D92DF8CF9}"/>
              </a:ext>
            </a:extLst>
          </p:cNvPr>
          <p:cNvSpPr/>
          <p:nvPr/>
        </p:nvSpPr>
        <p:spPr>
          <a:xfrm>
            <a:off x="2992261" y="5030100"/>
            <a:ext cx="831273" cy="36395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8DA87-A684-4C7D-8156-30CFF9FDA03C}"/>
              </a:ext>
            </a:extLst>
          </p:cNvPr>
          <p:cNvSpPr txBox="1"/>
          <p:nvPr/>
        </p:nvSpPr>
        <p:spPr>
          <a:xfrm>
            <a:off x="6325880" y="3429000"/>
            <a:ext cx="5961321" cy="119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Average accuracy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0.991079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매우 좋은 성능을 보임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004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1F01A1-D998-4DBE-84B4-F431195B04D6}"/>
              </a:ext>
            </a:extLst>
          </p:cNvPr>
          <p:cNvSpPr/>
          <p:nvPr/>
        </p:nvSpPr>
        <p:spPr>
          <a:xfrm>
            <a:off x="1428949" y="485465"/>
            <a:ext cx="93341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Summary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FD981BEC-FC71-419D-9802-4F01FCC6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745624"/>
              </p:ext>
            </p:extLst>
          </p:nvPr>
        </p:nvGraphicFramePr>
        <p:xfrm>
          <a:off x="1304144" y="2061144"/>
          <a:ext cx="9653670" cy="3342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0734">
                  <a:extLst>
                    <a:ext uri="{9D8B030D-6E8A-4147-A177-3AD203B41FA5}">
                      <a16:colId xmlns:a16="http://schemas.microsoft.com/office/drawing/2014/main" val="3856590847"/>
                    </a:ext>
                  </a:extLst>
                </a:gridCol>
                <a:gridCol w="1930734">
                  <a:extLst>
                    <a:ext uri="{9D8B030D-6E8A-4147-A177-3AD203B41FA5}">
                      <a16:colId xmlns:a16="http://schemas.microsoft.com/office/drawing/2014/main" val="2867829279"/>
                    </a:ext>
                  </a:extLst>
                </a:gridCol>
                <a:gridCol w="1930734">
                  <a:extLst>
                    <a:ext uri="{9D8B030D-6E8A-4147-A177-3AD203B41FA5}">
                      <a16:colId xmlns:a16="http://schemas.microsoft.com/office/drawing/2014/main" val="4078271789"/>
                    </a:ext>
                  </a:extLst>
                </a:gridCol>
                <a:gridCol w="1930734">
                  <a:extLst>
                    <a:ext uri="{9D8B030D-6E8A-4147-A177-3AD203B41FA5}">
                      <a16:colId xmlns:a16="http://schemas.microsoft.com/office/drawing/2014/main" val="2086551934"/>
                    </a:ext>
                  </a:extLst>
                </a:gridCol>
                <a:gridCol w="1930734">
                  <a:extLst>
                    <a:ext uri="{9D8B030D-6E8A-4147-A177-3AD203B41FA5}">
                      <a16:colId xmlns:a16="http://schemas.microsoft.com/office/drawing/2014/main" val="3532746174"/>
                    </a:ext>
                  </a:extLst>
                </a:gridCol>
              </a:tblGrid>
              <a:tr h="59823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Validation Loss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Validation Accuracy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Training Loss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Training Accuracy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010390"/>
                  </a:ext>
                </a:extLst>
              </a:tr>
              <a:tr h="769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40404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ViT</a:t>
                      </a:r>
                      <a:endParaRPr lang="en-US" altLang="ko-KR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(Fine-tuned on ImageNet)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rgbClr val="40404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0.051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rgbClr val="40404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0.9894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rgbClr val="40404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0.5665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rgbClr val="40404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0.9059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14164"/>
                  </a:ext>
                </a:extLst>
              </a:tr>
              <a:tr h="769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rgbClr val="40404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ViT</a:t>
                      </a:r>
                      <a:endParaRPr lang="en-US" altLang="ko-KR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40404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(Fine-tuned on CIFAR10)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0.1659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0.9591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0.9501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0.8250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557173"/>
                  </a:ext>
                </a:extLst>
              </a:tr>
              <a:tr h="603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ViT-9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0.026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rgbClr val="40404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0.9918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rgbClr val="40404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0.3893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rgbClr val="40404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0.9378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965507"/>
                  </a:ext>
                </a:extLst>
              </a:tr>
              <a:tr h="603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CNN-9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0.0005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rgbClr val="40404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0.0016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rgbClr val="40404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0.9996</a:t>
                      </a:r>
                      <a:endParaRPr lang="ko-KR" altLang="en-US" sz="1400" dirty="0">
                        <a:solidFill>
                          <a:srgbClr val="40404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126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6236D9-20EE-4EA1-B364-3171162166EF}"/>
              </a:ext>
            </a:extLst>
          </p:cNvPr>
          <p:cNvCxnSpPr/>
          <p:nvPr/>
        </p:nvCxnSpPr>
        <p:spPr>
          <a:xfrm flipH="1">
            <a:off x="855980" y="3091718"/>
            <a:ext cx="448164" cy="0"/>
          </a:xfrm>
          <a:prstGeom prst="line">
            <a:avLst/>
          </a:prstGeom>
          <a:ln w="19050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48648EC-CE60-4122-94F8-41AD6E0F14D4}"/>
              </a:ext>
            </a:extLst>
          </p:cNvPr>
          <p:cNvCxnSpPr>
            <a:cxnSpLocks/>
          </p:cNvCxnSpPr>
          <p:nvPr/>
        </p:nvCxnSpPr>
        <p:spPr>
          <a:xfrm flipV="1">
            <a:off x="855980" y="3091719"/>
            <a:ext cx="0" cy="734516"/>
          </a:xfrm>
          <a:prstGeom prst="line">
            <a:avLst/>
          </a:prstGeom>
          <a:ln w="19050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F8B63FB-87D5-46F5-AD17-06CF3446DDE0}"/>
              </a:ext>
            </a:extLst>
          </p:cNvPr>
          <p:cNvCxnSpPr>
            <a:cxnSpLocks/>
          </p:cNvCxnSpPr>
          <p:nvPr/>
        </p:nvCxnSpPr>
        <p:spPr>
          <a:xfrm>
            <a:off x="855980" y="3826235"/>
            <a:ext cx="448164" cy="0"/>
          </a:xfrm>
          <a:prstGeom prst="line">
            <a:avLst/>
          </a:prstGeom>
          <a:ln w="19050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100791-2EA7-450F-ACB0-FD79B8D9B969}"/>
              </a:ext>
            </a:extLst>
          </p:cNvPr>
          <p:cNvCxnSpPr/>
          <p:nvPr/>
        </p:nvCxnSpPr>
        <p:spPr>
          <a:xfrm flipH="1">
            <a:off x="843489" y="4435834"/>
            <a:ext cx="448164" cy="0"/>
          </a:xfrm>
          <a:prstGeom prst="line">
            <a:avLst/>
          </a:prstGeom>
          <a:ln w="19050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074885-E408-40A8-8271-9C861D480DD5}"/>
              </a:ext>
            </a:extLst>
          </p:cNvPr>
          <p:cNvCxnSpPr>
            <a:cxnSpLocks/>
          </p:cNvCxnSpPr>
          <p:nvPr/>
        </p:nvCxnSpPr>
        <p:spPr>
          <a:xfrm flipV="1">
            <a:off x="843489" y="4435831"/>
            <a:ext cx="0" cy="734516"/>
          </a:xfrm>
          <a:prstGeom prst="line">
            <a:avLst/>
          </a:prstGeom>
          <a:ln w="19050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AAA6CEF-CF33-4D8E-8245-049E871C3825}"/>
              </a:ext>
            </a:extLst>
          </p:cNvPr>
          <p:cNvCxnSpPr>
            <a:cxnSpLocks/>
          </p:cNvCxnSpPr>
          <p:nvPr/>
        </p:nvCxnSpPr>
        <p:spPr>
          <a:xfrm>
            <a:off x="843489" y="5170350"/>
            <a:ext cx="448164" cy="0"/>
          </a:xfrm>
          <a:prstGeom prst="line">
            <a:avLst/>
          </a:prstGeom>
          <a:ln w="19050">
            <a:solidFill>
              <a:srgbClr val="788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ABFF846-F835-4A9B-8D3E-C4E8E4B7E203}"/>
              </a:ext>
            </a:extLst>
          </p:cNvPr>
          <p:cNvSpPr txBox="1"/>
          <p:nvPr/>
        </p:nvSpPr>
        <p:spPr>
          <a:xfrm>
            <a:off x="254832" y="3215387"/>
            <a:ext cx="55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131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4B2807-A350-4DFF-B115-DAB8BFB03EE7}"/>
              </a:ext>
            </a:extLst>
          </p:cNvPr>
          <p:cNvSpPr txBox="1"/>
          <p:nvPr/>
        </p:nvSpPr>
        <p:spPr>
          <a:xfrm>
            <a:off x="264826" y="4544512"/>
            <a:ext cx="55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9</a:t>
            </a:r>
          </a:p>
          <a:p>
            <a:pPr algn="ctr"/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</a:p>
        </p:txBody>
      </p:sp>
    </p:spTree>
    <p:extLst>
      <p:ext uri="{BB962C8B-B14F-4D97-AF65-F5344CB8AC3E}">
        <p14:creationId xmlns:p14="http://schemas.microsoft.com/office/powerpoint/2010/main" val="3779780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1F01A1-D998-4DBE-84B4-F431195B04D6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Conclusion</a:t>
            </a:r>
          </a:p>
          <a:p>
            <a:pPr algn="ctr" latinLnBrk="0">
              <a:lnSpc>
                <a:spcPct val="90000"/>
              </a:lnSpc>
              <a:defRPr/>
            </a:pPr>
            <a:r>
              <a:rPr lang="ko-KR" altLang="en-US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분석의 한계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39214-9AA2-4147-85FE-29DDF33E5753}"/>
              </a:ext>
            </a:extLst>
          </p:cNvPr>
          <p:cNvSpPr txBox="1"/>
          <p:nvPr/>
        </p:nvSpPr>
        <p:spPr>
          <a:xfrm>
            <a:off x="1158135" y="1634311"/>
            <a:ext cx="11197244" cy="142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ViT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CNN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비해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Inductive Bias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얻기 어렵기 때문에 많은 양의 데이터가 필요하다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ImageNet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transfer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 결과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작은 데이터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(ImageNet)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사전학습을 한 모델은 우수한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CNN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BiT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비해 성능이 떨어진다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34BEB5-320B-4B13-A035-3948A6971A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0"/>
          <a:stretch/>
        </p:blipFill>
        <p:spPr bwMode="auto">
          <a:xfrm>
            <a:off x="1158135" y="3316671"/>
            <a:ext cx="4549574" cy="31688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E9F9947-546D-4E90-B2BD-50CC5170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291255"/>
              </p:ext>
            </p:extLst>
          </p:nvPr>
        </p:nvGraphicFramePr>
        <p:xfrm>
          <a:off x="6052496" y="3751285"/>
          <a:ext cx="4549574" cy="2277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8113">
                  <a:extLst>
                    <a:ext uri="{9D8B030D-6E8A-4147-A177-3AD203B41FA5}">
                      <a16:colId xmlns:a16="http://schemas.microsoft.com/office/drawing/2014/main" val="2196206131"/>
                    </a:ext>
                  </a:extLst>
                </a:gridCol>
                <a:gridCol w="2791461">
                  <a:extLst>
                    <a:ext uri="{9D8B030D-6E8A-4147-A177-3AD203B41FA5}">
                      <a16:colId xmlns:a16="http://schemas.microsoft.com/office/drawing/2014/main" val="115397967"/>
                    </a:ext>
                  </a:extLst>
                </a:gridCol>
              </a:tblGrid>
              <a:tr h="56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ViT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-B(Base)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86M Params</a:t>
                      </a:r>
                      <a:endParaRPr lang="ko-KR" altLang="en-US" sz="1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694979"/>
                  </a:ext>
                </a:extLst>
              </a:tr>
              <a:tr h="56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ViT</a:t>
                      </a:r>
                      <a:r>
                        <a:rPr lang="en-US" altLang="ko-KR" sz="1400" b="1" i="0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-L(Large)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307M Params</a:t>
                      </a:r>
                      <a:endParaRPr lang="ko-KR" altLang="en-US" sz="1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625990"/>
                  </a:ext>
                </a:extLst>
              </a:tr>
              <a:tr h="56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ViT</a:t>
                      </a:r>
                      <a:r>
                        <a:rPr lang="en-US" altLang="ko-KR" sz="1400" b="1" i="0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-H(Huge)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632M Params</a:t>
                      </a:r>
                      <a:endParaRPr lang="ko-KR" altLang="en-US" sz="1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896563"/>
                  </a:ext>
                </a:extLst>
              </a:tr>
              <a:tr h="56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BiT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(Big Transformer)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2019</a:t>
                      </a:r>
                      <a:r>
                        <a:rPr lang="ko-KR" altLang="en-US" sz="1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년 </a:t>
                      </a:r>
                      <a:r>
                        <a:rPr lang="en-US" altLang="ko-KR" sz="1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ImageNet</a:t>
                      </a:r>
                      <a:r>
                        <a:rPr lang="ko-KR" altLang="en-US" sz="1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에서 </a:t>
                      </a:r>
                      <a:r>
                        <a:rPr lang="en-US" altLang="ko-KR" sz="14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SotA</a:t>
                      </a:r>
                      <a:r>
                        <a:rPr lang="ko-KR" altLang="en-US" sz="1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기록</a:t>
                      </a:r>
                      <a:endParaRPr lang="en-US" altLang="ko-KR" sz="1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338977"/>
                  </a:ext>
                </a:extLst>
              </a:tr>
            </a:tbl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A29B96B4-5A0C-49C7-BF2A-E8DC4C7E0E6E}"/>
              </a:ext>
            </a:extLst>
          </p:cNvPr>
          <p:cNvSpPr/>
          <p:nvPr/>
        </p:nvSpPr>
        <p:spPr>
          <a:xfrm>
            <a:off x="1499016" y="4189749"/>
            <a:ext cx="869430" cy="2256022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7C824F4-A0CE-4CFE-AABC-A1302384C42E}"/>
              </a:ext>
            </a:extLst>
          </p:cNvPr>
          <p:cNvSpPr/>
          <p:nvPr/>
        </p:nvSpPr>
        <p:spPr>
          <a:xfrm>
            <a:off x="4750526" y="3316671"/>
            <a:ext cx="869430" cy="1697540"/>
          </a:xfrm>
          <a:prstGeom prst="ellipse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2D791-66E0-4AEA-876F-97F6B4257B7F}"/>
              </a:ext>
            </a:extLst>
          </p:cNvPr>
          <p:cNvSpPr txBox="1"/>
          <p:nvPr/>
        </p:nvSpPr>
        <p:spPr>
          <a:xfrm>
            <a:off x="5872942" y="6086888"/>
            <a:ext cx="6176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*</a:t>
            </a:r>
            <a:r>
              <a:rPr lang="en-US" altLang="ko-KR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SotA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(State of the Art: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현재 최고 수준의 기술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718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1F01A1-D998-4DBE-84B4-F431195B04D6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Conclusion</a:t>
            </a:r>
          </a:p>
          <a:p>
            <a:pPr algn="ctr" latinLnBrk="0">
              <a:lnSpc>
                <a:spcPct val="90000"/>
              </a:lnSpc>
              <a:defRPr/>
            </a:pPr>
            <a:r>
              <a:rPr lang="ko-KR" altLang="en-US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추후 연구 방향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39214-9AA2-4147-85FE-29DDF33E5753}"/>
              </a:ext>
            </a:extLst>
          </p:cNvPr>
          <p:cNvSpPr txBox="1"/>
          <p:nvPr/>
        </p:nvSpPr>
        <p:spPr>
          <a:xfrm>
            <a:off x="640080" y="1476089"/>
            <a:ext cx="11197244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ViT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아직 초기 단계로 추후 다른 컴퓨터 비전 태스크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(detection, segmentation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활용 가능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Scaling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완료되지 않았기에 추가적인 성능 향상을 기대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F5D45A-D476-4441-B5AF-B969FDB87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8" b="6975"/>
          <a:stretch/>
        </p:blipFill>
        <p:spPr bwMode="auto">
          <a:xfrm>
            <a:off x="3796607" y="2601187"/>
            <a:ext cx="4598785" cy="37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03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1F01A1-D998-4DBE-84B4-F431195B04D6}"/>
              </a:ext>
            </a:extLst>
          </p:cNvPr>
          <p:cNvSpPr/>
          <p:nvPr/>
        </p:nvSpPr>
        <p:spPr>
          <a:xfrm>
            <a:off x="1428949" y="313080"/>
            <a:ext cx="93341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Reference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9433E-4F55-4B49-98DF-7C4D57A21C30}"/>
              </a:ext>
            </a:extLst>
          </p:cNvPr>
          <p:cNvSpPr txBox="1"/>
          <p:nvPr/>
        </p:nvSpPr>
        <p:spPr>
          <a:xfrm>
            <a:off x="1028700" y="1456260"/>
            <a:ext cx="107160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Alexey </a:t>
            </a:r>
            <a:r>
              <a:rPr lang="en-US" altLang="ko-KR" sz="1800" b="0" i="1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Dosovitskiy</a:t>
            </a:r>
            <a:r>
              <a:rPr lang="en-US" altLang="ko-KR" sz="1800" b="0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et al 2020. Source: </a:t>
            </a:r>
            <a:r>
              <a:rPr lang="en-US" altLang="ko-KR" sz="1800" b="0" i="1" u="none" strike="noStrike" dirty="0">
                <a:solidFill>
                  <a:srgbClr val="2F485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An Image is Worth 16x16 Words: Transformers for Image Recognition at Scale</a:t>
            </a:r>
            <a:endParaRPr lang="en-US" altLang="ko-KR" sz="1800" b="0" i="1" u="none" strike="noStrike" dirty="0">
              <a:solidFill>
                <a:srgbClr val="2F4858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i="1" dirty="0">
              <a:solidFill>
                <a:srgbClr val="2F485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Vaswani, Ashish, et al. "Attention is all you need." Advances in neural information processing systems. 2017.</a:t>
            </a:r>
          </a:p>
          <a:p>
            <a:endParaRPr lang="en-US" altLang="ko-KR" i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Sidharth</a:t>
            </a:r>
            <a:r>
              <a:rPr lang="ko-KR" altLang="en-US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Pandita,</a:t>
            </a:r>
            <a:r>
              <a:rPr lang="ko-KR" altLang="en-US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Fruit Image Classification using CNN on Google </a:t>
            </a:r>
            <a:r>
              <a:rPr lang="en-US" altLang="ko-KR" i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Colab</a:t>
            </a:r>
            <a:r>
              <a:rPr lang="en-US" altLang="ko-KR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2021.05.05</a:t>
            </a:r>
            <a:r>
              <a:rPr lang="en-US" altLang="ko-KR" i="1" dirty="0">
                <a:solidFill>
                  <a:srgbClr val="0563C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i="1" u="sng" dirty="0">
                <a:solidFill>
                  <a:srgbClr val="0563C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https://medium.com/hackerdawn/fruit-image-classification-using-cnn-on-google-colab-4fe7274418a5</a:t>
            </a:r>
            <a:endParaRPr lang="en-US" altLang="ko-KR" i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i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Justin </a:t>
            </a:r>
            <a:r>
              <a:rPr lang="en-US" altLang="ko-KR" i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Ruan</a:t>
            </a:r>
            <a:r>
              <a:rPr lang="en-US" altLang="ko-KR" i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Fruit 360 using Vision Transformer (ACC&gt;98%), 2021.05, </a:t>
            </a:r>
            <a:r>
              <a:rPr lang="en-US" altLang="ko-KR" i="1" u="sng" dirty="0">
                <a:solidFill>
                  <a:schemeClr val="accent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https://www.kaggle.com/justin900429/fruit-360-using-vision-transformer-acc-98</a:t>
            </a:r>
            <a:endParaRPr lang="ko-KR" altLang="en-US" i="1" u="sng" dirty="0">
              <a:solidFill>
                <a:schemeClr val="accent1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535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80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FA46078-9222-4462-A122-7EA18821E00B}"/>
              </a:ext>
            </a:extLst>
          </p:cNvPr>
          <p:cNvSpPr/>
          <p:nvPr/>
        </p:nvSpPr>
        <p:spPr>
          <a:xfrm>
            <a:off x="1428950" y="3008885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5400" i="1" kern="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Thank You</a:t>
            </a:r>
            <a:endParaRPr lang="ko-KR" altLang="en-US" sz="3200" i="1" kern="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4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718820" y="284480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C2F7AF-8CFD-4DB9-B2C9-D3A2B0945015}"/>
              </a:ext>
            </a:extLst>
          </p:cNvPr>
          <p:cNvSpPr txBox="1"/>
          <p:nvPr/>
        </p:nvSpPr>
        <p:spPr>
          <a:xfrm>
            <a:off x="855980" y="1603860"/>
            <a:ext cx="103744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u="none" strike="noStrike" dirty="0">
                <a:solidFill>
                  <a:srgbClr val="40404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Inductive bias?</a:t>
            </a:r>
          </a:p>
          <a:p>
            <a:r>
              <a:rPr lang="en-US" altLang="ko-KR" sz="1800" b="0" i="0" u="none" strike="noStrike" dirty="0">
                <a:solidFill>
                  <a:srgbClr val="404040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"set of assumptions" that the learner uses to predict outputs of "given inputs that it has not encountered"</a:t>
            </a:r>
            <a:endParaRPr lang="ko-KR" altLang="en-US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CB9ACD-2108-4D54-8D81-10DA131A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23" y="2517281"/>
            <a:ext cx="9473353" cy="213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5E92CA7-7B37-4EBB-9285-657E19AC5A86}"/>
              </a:ext>
            </a:extLst>
          </p:cNvPr>
          <p:cNvSpPr/>
          <p:nvPr/>
        </p:nvSpPr>
        <p:spPr>
          <a:xfrm>
            <a:off x="5942527" y="2637931"/>
            <a:ext cx="2186376" cy="1524000"/>
          </a:xfrm>
          <a:prstGeom prst="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F108B-B67C-4A73-B7AA-D87F05EFDA17}"/>
              </a:ext>
            </a:extLst>
          </p:cNvPr>
          <p:cNvSpPr txBox="1"/>
          <p:nvPr/>
        </p:nvSpPr>
        <p:spPr>
          <a:xfrm>
            <a:off x="855980" y="4885370"/>
            <a:ext cx="7894405" cy="11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CNN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	Locality 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가정</a:t>
            </a:r>
            <a:endParaRPr lang="en-US" altLang="ko-KR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RNN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	</a:t>
            </a:r>
            <a:r>
              <a:rPr lang="en-US" altLang="ko-KR" dirty="0" err="1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Sequentiality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가정</a:t>
            </a:r>
            <a:endParaRPr lang="en-US" altLang="ko-KR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err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ViT</a:t>
            </a:r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	Inductive bias X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	</a:t>
            </a:r>
            <a:r>
              <a:rPr lang="ko-KR" altLang="en-US" dirty="0">
                <a:solidFill>
                  <a:srgbClr val="5AC9B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→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불충분한 양의 데이터셋 학습 시에 일반화가 어렵다</a:t>
            </a:r>
          </a:p>
        </p:txBody>
      </p:sp>
    </p:spTree>
    <p:extLst>
      <p:ext uri="{BB962C8B-B14F-4D97-AF65-F5344CB8AC3E}">
        <p14:creationId xmlns:p14="http://schemas.microsoft.com/office/powerpoint/2010/main" val="362340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70F4CF-6BDA-42FA-A98E-BEE93EC8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64" y="1597717"/>
            <a:ext cx="8775269" cy="46951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2D9D95-96AB-49CF-B6F9-D11A68B9B240}"/>
              </a:ext>
            </a:extLst>
          </p:cNvPr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 Structure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0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Embedding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541399" y="2803857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A4F8E-CB60-4A20-8E36-20E0782FD008}"/>
              </a:ext>
            </a:extLst>
          </p:cNvPr>
          <p:cNvSpPr txBox="1"/>
          <p:nvPr/>
        </p:nvSpPr>
        <p:spPr>
          <a:xfrm>
            <a:off x="849027" y="1634637"/>
            <a:ext cx="991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Patch Embedding</a:t>
            </a:r>
          </a:p>
          <a:p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Representing an image as a sequence of patches</a:t>
            </a:r>
            <a:endParaRPr lang="ko-KR" altLang="en-US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03D6C0E-BFDA-4AC2-9991-ECAC68EA7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296" y="2651147"/>
            <a:ext cx="6559937" cy="346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D9680EB-7668-4909-8C8D-0D9E3A382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t="71788" r="86842" b="6975"/>
          <a:stretch/>
        </p:blipFill>
        <p:spPr bwMode="auto">
          <a:xfrm>
            <a:off x="1520869" y="4623061"/>
            <a:ext cx="1511936" cy="14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5327B3-A8B5-47C2-943C-D8002B883C61}"/>
              </a:ext>
            </a:extLst>
          </p:cNvPr>
          <p:cNvCxnSpPr>
            <a:cxnSpLocks/>
          </p:cNvCxnSpPr>
          <p:nvPr/>
        </p:nvCxnSpPr>
        <p:spPr>
          <a:xfrm>
            <a:off x="3247555" y="5546758"/>
            <a:ext cx="865287" cy="0"/>
          </a:xfrm>
          <a:prstGeom prst="straightConnector1">
            <a:avLst/>
          </a:prstGeom>
          <a:ln w="76200">
            <a:solidFill>
              <a:srgbClr val="5AC9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85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78D5EEA7-83FC-43F3-8022-CFF813669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7"/>
          <a:stretch/>
        </p:blipFill>
        <p:spPr>
          <a:xfrm>
            <a:off x="1192683" y="4891130"/>
            <a:ext cx="9806634" cy="4573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Embedding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AB9C6-2226-4D3B-ADB3-36F62C28698F}"/>
              </a:ext>
            </a:extLst>
          </p:cNvPr>
          <p:cNvSpPr txBox="1"/>
          <p:nvPr/>
        </p:nvSpPr>
        <p:spPr>
          <a:xfrm>
            <a:off x="853241" y="1634252"/>
            <a:ext cx="991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Patch Embedding</a:t>
            </a:r>
          </a:p>
          <a:p>
            <a:r>
              <a:rPr lang="en-US" altLang="ko-KR" dirty="0">
                <a:solidFill>
                  <a:srgbClr val="40404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Representing an image as a sequence of patches</a:t>
            </a:r>
            <a:endParaRPr lang="ko-KR" altLang="en-US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B0B50C-9AF1-429F-9B28-AEAC9938796B}"/>
              </a:ext>
            </a:extLst>
          </p:cNvPr>
          <p:cNvGrpSpPr/>
          <p:nvPr/>
        </p:nvGrpSpPr>
        <p:grpSpPr>
          <a:xfrm>
            <a:off x="1923246" y="2739003"/>
            <a:ext cx="8345506" cy="1536000"/>
            <a:chOff x="2417543" y="2687836"/>
            <a:chExt cx="8345506" cy="15360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7B3D2B-9739-437F-A6AA-0E6A05E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6498" y="2749172"/>
              <a:ext cx="2064878" cy="3970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95B84D2-CFE0-4B6E-A592-EC02F98B8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899" y="2687836"/>
              <a:ext cx="2299558" cy="519763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0CD4478-C255-462E-910F-234DC9D75DA6}"/>
                </a:ext>
              </a:extLst>
            </p:cNvPr>
            <p:cNvCxnSpPr>
              <a:cxnSpLocks/>
            </p:cNvCxnSpPr>
            <p:nvPr/>
          </p:nvCxnSpPr>
          <p:spPr>
            <a:xfrm>
              <a:off x="6345494" y="2947718"/>
              <a:ext cx="865287" cy="0"/>
            </a:xfrm>
            <a:prstGeom prst="straightConnector1">
              <a:avLst/>
            </a:prstGeom>
            <a:ln w="57150">
              <a:solidFill>
                <a:srgbClr val="5AC9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4411F6-8082-40F3-A5B5-9C1F7F18809C}"/>
                </a:ext>
              </a:extLst>
            </p:cNvPr>
            <p:cNvSpPr txBox="1"/>
            <p:nvPr/>
          </p:nvSpPr>
          <p:spPr>
            <a:xfrm>
              <a:off x="2417543" y="2749172"/>
              <a:ext cx="24946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78808D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input image</a:t>
              </a:r>
              <a:endParaRPr lang="ko-KR" altLang="en-US" sz="20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FEB4075-5F86-40F9-974F-07CC1768F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899" y="3350525"/>
              <a:ext cx="1575159" cy="33027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9BDCD9-C473-470D-B547-5F1495CF656B}"/>
                </a:ext>
              </a:extLst>
            </p:cNvPr>
            <p:cNvSpPr txBox="1"/>
            <p:nvPr/>
          </p:nvSpPr>
          <p:spPr>
            <a:xfrm>
              <a:off x="9169961" y="3250292"/>
              <a:ext cx="1593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78808D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patch</a:t>
              </a:r>
              <a:r>
                <a:rPr lang="ko-KR" altLang="en-US" sz="2000" dirty="0">
                  <a:solidFill>
                    <a:srgbClr val="78808D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의 개수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830E56-346E-403C-94B2-6A022ED9293F}"/>
                </a:ext>
              </a:extLst>
            </p:cNvPr>
            <p:cNvSpPr txBox="1"/>
            <p:nvPr/>
          </p:nvSpPr>
          <p:spPr>
            <a:xfrm>
              <a:off x="7474899" y="3823726"/>
              <a:ext cx="24946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</a:t>
              </a:r>
              <a:r>
                <a:rPr lang="en-US" altLang="ko-KR" sz="2000" i="1" dirty="0">
                  <a:solidFill>
                    <a:srgbClr val="78808D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     </a:t>
              </a:r>
              <a:r>
                <a:rPr lang="en-US" altLang="ko-KR" sz="2000" dirty="0">
                  <a:solidFill>
                    <a:srgbClr val="78808D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patch size</a:t>
              </a:r>
              <a:endParaRPr lang="ko-KR" altLang="en-US" sz="20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2E691B4-A4F8-4FEB-9239-B4BAE54B086C}"/>
              </a:ext>
            </a:extLst>
          </p:cNvPr>
          <p:cNvSpPr txBox="1"/>
          <p:nvPr/>
        </p:nvSpPr>
        <p:spPr>
          <a:xfrm>
            <a:off x="3496381" y="5485962"/>
            <a:ext cx="5199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</a:t>
            </a:r>
            <a:r>
              <a:rPr lang="en-US" altLang="ko-KR" sz="2000" i="1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   </a:t>
            </a:r>
            <a:r>
              <a:rPr lang="en-US" altLang="ko-KR" sz="20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linear projection</a:t>
            </a:r>
            <a:r>
              <a:rPr lang="en-US" altLang="ko-KR" sz="2000" dirty="0">
                <a:solidFill>
                  <a:srgbClr val="5AC9B8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</a:t>
            </a:r>
            <a:r>
              <a:rPr lang="en-US" altLang="ko-KR" sz="2000" dirty="0">
                <a:solidFill>
                  <a:srgbClr val="5AC9B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en-US" altLang="ko-KR" sz="2000" dirty="0">
                <a:solidFill>
                  <a:srgbClr val="5AC9B8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sz="20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 </a:t>
            </a:r>
            <a:r>
              <a:rPr lang="ko-KR" altLang="en-US" sz="2000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차원으로 맵핑</a:t>
            </a:r>
          </a:p>
        </p:txBody>
      </p:sp>
    </p:spTree>
    <p:extLst>
      <p:ext uri="{BB962C8B-B14F-4D97-AF65-F5344CB8AC3E}">
        <p14:creationId xmlns:p14="http://schemas.microsoft.com/office/powerpoint/2010/main" val="316785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Embedding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691B4-A4F8-4FEB-9239-B4BAE54B086C}"/>
              </a:ext>
            </a:extLst>
          </p:cNvPr>
          <p:cNvSpPr txBox="1"/>
          <p:nvPr/>
        </p:nvSpPr>
        <p:spPr>
          <a:xfrm>
            <a:off x="2738529" y="4888980"/>
            <a:ext cx="3906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Encoder </a:t>
            </a:r>
            <a:r>
              <a:rPr lang="ko-KR" altLang="en-US" sz="20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층을 거친 최종 </a:t>
            </a:r>
            <a:r>
              <a:rPr lang="en-US" altLang="ko-KR" sz="20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output</a:t>
            </a:r>
            <a:endParaRPr lang="ko-KR" altLang="en-US" sz="2000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AFE6A3-EC74-4A6D-9630-156D41C72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83" y="3177635"/>
            <a:ext cx="9806634" cy="16767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9EDA6E-0BF4-4EF5-919B-28B6C9767C1B}"/>
              </a:ext>
            </a:extLst>
          </p:cNvPr>
          <p:cNvSpPr/>
          <p:nvPr/>
        </p:nvSpPr>
        <p:spPr>
          <a:xfrm>
            <a:off x="1883391" y="3262984"/>
            <a:ext cx="696036" cy="369332"/>
          </a:xfrm>
          <a:prstGeom prst="rect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ACBC5-DBC0-4C85-8B32-49876A768273}"/>
              </a:ext>
            </a:extLst>
          </p:cNvPr>
          <p:cNvSpPr txBox="1"/>
          <p:nvPr/>
        </p:nvSpPr>
        <p:spPr>
          <a:xfrm>
            <a:off x="2511725" y="2777525"/>
            <a:ext cx="1796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78808D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class token</a:t>
            </a:r>
            <a:endParaRPr lang="ko-KR" altLang="en-US" sz="2000" dirty="0">
              <a:solidFill>
                <a:srgbClr val="404040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D84B25-56C5-4C2C-8A4D-D05DD92E9276}"/>
              </a:ext>
            </a:extLst>
          </p:cNvPr>
          <p:cNvSpPr/>
          <p:nvPr/>
        </p:nvSpPr>
        <p:spPr>
          <a:xfrm>
            <a:off x="2265528" y="4403415"/>
            <a:ext cx="477672" cy="451002"/>
          </a:xfrm>
          <a:prstGeom prst="rect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A017A1-6956-4081-A51B-CB5408A90BA6}"/>
              </a:ext>
            </a:extLst>
          </p:cNvPr>
          <p:cNvSpPr txBox="1"/>
          <p:nvPr/>
        </p:nvSpPr>
        <p:spPr>
          <a:xfrm>
            <a:off x="853241" y="1634252"/>
            <a:ext cx="991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Token</a:t>
            </a:r>
          </a:p>
        </p:txBody>
      </p:sp>
      <p:sp>
        <p:nvSpPr>
          <p:cNvPr id="15" name="화살표: 위로 굽음 14">
            <a:extLst>
              <a:ext uri="{FF2B5EF4-FFF2-40B4-BE49-F238E27FC236}">
                <a16:creationId xmlns:a16="http://schemas.microsoft.com/office/drawing/2014/main" id="{D4B4EEC0-4D0B-4BD1-9361-EF65A7516325}"/>
              </a:ext>
            </a:extLst>
          </p:cNvPr>
          <p:cNvSpPr/>
          <p:nvPr/>
        </p:nvSpPr>
        <p:spPr>
          <a:xfrm rot="5400000">
            <a:off x="2577086" y="4777024"/>
            <a:ext cx="322886" cy="477672"/>
          </a:xfrm>
          <a:prstGeom prst="bentUpArrow">
            <a:avLst>
              <a:gd name="adj1" fmla="val 2643"/>
              <a:gd name="adj2" fmla="val 25000"/>
              <a:gd name="adj3" fmla="val 25000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위로 굽음 31">
            <a:extLst>
              <a:ext uri="{FF2B5EF4-FFF2-40B4-BE49-F238E27FC236}">
                <a16:creationId xmlns:a16="http://schemas.microsoft.com/office/drawing/2014/main" id="{31981BF2-FE16-4F5E-A2E2-7C72785BE322}"/>
              </a:ext>
            </a:extLst>
          </p:cNvPr>
          <p:cNvSpPr/>
          <p:nvPr/>
        </p:nvSpPr>
        <p:spPr>
          <a:xfrm rot="5400000" flipH="1">
            <a:off x="2288150" y="2848894"/>
            <a:ext cx="322886" cy="477672"/>
          </a:xfrm>
          <a:prstGeom prst="bentUpArrow">
            <a:avLst>
              <a:gd name="adj1" fmla="val 2643"/>
              <a:gd name="adj2" fmla="val 25000"/>
              <a:gd name="adj3" fmla="val 25000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1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209CA32-FA0B-47CF-BA2A-4B3D543C1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39" b="73444"/>
          <a:stretch/>
        </p:blipFill>
        <p:spPr>
          <a:xfrm>
            <a:off x="1192682" y="3429000"/>
            <a:ext cx="4762155" cy="4452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28949" y="313080"/>
            <a:ext cx="93341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Visual Transformer (</a:t>
            </a:r>
            <a:r>
              <a:rPr lang="en-US" altLang="ko-KR" sz="3600" i="1" kern="0" dirty="0" err="1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ViT</a:t>
            </a:r>
            <a:r>
              <a:rPr lang="en-US" altLang="ko-KR" sz="3600" i="1" kern="0" dirty="0">
                <a:solidFill>
                  <a:srgbClr val="78808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3600" i="1" kern="0" dirty="0">
              <a:solidFill>
                <a:srgbClr val="78808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i="1" kern="0" dirty="0">
                <a:solidFill>
                  <a:srgbClr val="78808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Embedding</a:t>
            </a:r>
            <a:endParaRPr lang="ko-KR" altLang="en-US" i="1" kern="0" dirty="0">
              <a:solidFill>
                <a:srgbClr val="78808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9EDA6E-0BF4-4EF5-919B-28B6C9767C1B}"/>
              </a:ext>
            </a:extLst>
          </p:cNvPr>
          <p:cNvSpPr/>
          <p:nvPr/>
        </p:nvSpPr>
        <p:spPr>
          <a:xfrm>
            <a:off x="5280862" y="3504940"/>
            <a:ext cx="517358" cy="369332"/>
          </a:xfrm>
          <a:prstGeom prst="rect">
            <a:avLst/>
          </a:prstGeom>
          <a:noFill/>
          <a:ln w="28575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A017A1-6956-4081-A51B-CB5408A90BA6}"/>
              </a:ext>
            </a:extLst>
          </p:cNvPr>
          <p:cNvSpPr txBox="1"/>
          <p:nvPr/>
        </p:nvSpPr>
        <p:spPr>
          <a:xfrm>
            <a:off x="853241" y="1634252"/>
            <a:ext cx="991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Positional Embedding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16402-BDB5-47CB-9E41-8C8ECCAA2A4C}"/>
              </a:ext>
            </a:extLst>
          </p:cNvPr>
          <p:cNvSpPr txBox="1"/>
          <p:nvPr/>
        </p:nvSpPr>
        <p:spPr>
          <a:xfrm>
            <a:off x="1238249" y="6583854"/>
            <a:ext cx="971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1" u="none" strike="noStrike" dirty="0">
                <a:solidFill>
                  <a:srgbClr val="78808D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Alexey </a:t>
            </a:r>
            <a:r>
              <a:rPr lang="en-US" altLang="ko-KR" sz="1400" b="0" i="1" u="none" strike="noStrike" dirty="0" err="1">
                <a:solidFill>
                  <a:srgbClr val="78808D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Dosovitskiy</a:t>
            </a:r>
            <a:r>
              <a:rPr lang="en-US" altLang="ko-KR" sz="1400" b="0" i="1" u="none" strike="noStrike" dirty="0">
                <a:solidFill>
                  <a:srgbClr val="78808D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et al 2020. Source: An Image is Worth 16x16 Words: Transformers for Image Recognition at Scale</a:t>
            </a:r>
            <a:endParaRPr lang="en-US" altLang="ko-KR" sz="1400" b="0" i="1" dirty="0">
              <a:solidFill>
                <a:srgbClr val="78808D"/>
              </a:solidFill>
              <a:effectLst/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9" name="그림 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1C823DA-FADE-4538-9920-F0BCA8F9A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82" y="2154118"/>
            <a:ext cx="4762155" cy="42792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72D6D9-E322-4DB5-825C-E85F6AC1D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2" t="1861" r="8554" b="70866"/>
          <a:stretch/>
        </p:blipFill>
        <p:spPr>
          <a:xfrm>
            <a:off x="1633306" y="4065067"/>
            <a:ext cx="3880906" cy="4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62632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2401</Words>
  <Application>Microsoft Office PowerPoint</Application>
  <PresentationFormat>와이드스크린</PresentationFormat>
  <Paragraphs>415</Paragraphs>
  <Slides>36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Courier New</vt:lpstr>
      <vt:lpstr>Pretendard Black</vt:lpstr>
      <vt:lpstr>Pretendard</vt:lpstr>
      <vt:lpstr>맑은 고딕</vt:lpstr>
      <vt:lpstr>Pretendard Thin</vt:lpstr>
      <vt:lpstr>Pretendard ExtraBold</vt:lpstr>
      <vt:lpstr>Arial</vt:lpstr>
      <vt:lpstr>Pretendard SemiBold</vt:lpstr>
      <vt:lpstr>Pretendard Light</vt:lpstr>
      <vt:lpstr>Nanum Gothic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kang chae ree</cp:lastModifiedBy>
  <cp:revision>32</cp:revision>
  <dcterms:created xsi:type="dcterms:W3CDTF">2020-05-10T05:16:49Z</dcterms:created>
  <dcterms:modified xsi:type="dcterms:W3CDTF">2021-12-06T16:04:17Z</dcterms:modified>
</cp:coreProperties>
</file>